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EF85-DDFC-49D9-9583-15787FD66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CD21A-D69E-4925-9DEB-223E56E05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70F4D02-C142-4D95-9A1A-B1526C287AB2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4A85ECB-DF5D-4687-B22E-3642D72A4F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8305800" cy="33528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Photosynthesis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sz="5400" dirty="0" smtClean="0"/>
              <a:t>specialized plant structures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dirty="0" smtClean="0"/>
              <a:t>Photosynthesis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52578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Takes place in the chloroplast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process by which plant cells use light energy to make sugar. (Glucose)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4100" name="Picture 5" descr="irrigation-photosynthes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1676400"/>
            <a:ext cx="38100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066800"/>
          </a:xfrm>
        </p:spPr>
        <p:txBody>
          <a:bodyPr/>
          <a:lstStyle/>
          <a:p>
            <a:r>
              <a:rPr lang="en-US" dirty="0" smtClean="0"/>
              <a:t>Chemical Formula - Photosynthesis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821936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+ (sunlight) </a:t>
            </a:r>
            <a:r>
              <a:rPr lang="en-US" dirty="0" smtClean="0">
                <a:sym typeface="Wingdings" pitchFamily="2" charset="2"/>
              </a:rPr>
              <a:t> C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12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Limiting factors of photosynthesis: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1.  Amount of CO2 present in the air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2.  Amount of H2O available to be absorbed by the roots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3.  Amount of sunlight that can be captured by the leaves.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Specialized structures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229600" cy="4706112"/>
          </a:xfrm>
        </p:spPr>
        <p:txBody>
          <a:bodyPr/>
          <a:lstStyle/>
          <a:p>
            <a:pPr marL="852678" indent="-742950" eaLnBrk="1" hangingPunct="1">
              <a:buFont typeface="Wingdings" pitchFamily="2" charset="2"/>
              <a:buAutoNum type="arabicPeriod"/>
            </a:pPr>
            <a:r>
              <a:rPr lang="en-US" sz="3600" b="1" u="sng" dirty="0" smtClean="0"/>
              <a:t>Leaves </a:t>
            </a:r>
            <a:r>
              <a:rPr lang="en-US" sz="3600" dirty="0" smtClean="0"/>
              <a:t>– Site of photosynthesis</a:t>
            </a:r>
          </a:p>
          <a:p>
            <a:pPr marL="1145286" lvl="1" indent="-742950"/>
            <a:r>
              <a:rPr lang="en-US" sz="3400" dirty="0" smtClean="0">
                <a:solidFill>
                  <a:srgbClr val="FF0000"/>
                </a:solidFill>
              </a:rPr>
              <a:t>Designed to capture as </a:t>
            </a:r>
            <a:r>
              <a:rPr lang="en-US" sz="3400" dirty="0" smtClean="0">
                <a:solidFill>
                  <a:srgbClr val="FF0000"/>
                </a:solidFill>
              </a:rPr>
              <a:t>much </a:t>
            </a:r>
            <a:r>
              <a:rPr lang="en-US" sz="3400" dirty="0" smtClean="0">
                <a:solidFill>
                  <a:srgbClr val="FF0000"/>
                </a:solidFill>
              </a:rPr>
              <a:t>sunlight as possible</a:t>
            </a:r>
            <a:endParaRPr lang="en-US" sz="3600" b="1" u="sng" dirty="0" smtClean="0"/>
          </a:p>
          <a:p>
            <a:r>
              <a:rPr lang="en-US" sz="4000" b="1" u="sng" dirty="0" smtClean="0"/>
              <a:t>Stomata</a:t>
            </a:r>
            <a:r>
              <a:rPr lang="en-US" dirty="0" smtClean="0"/>
              <a:t>- </a:t>
            </a:r>
            <a:r>
              <a:rPr lang="en-US" sz="2400" dirty="0" smtClean="0"/>
              <a:t>Openings in the leaf, surrounded by </a:t>
            </a:r>
            <a:r>
              <a:rPr lang="en-US" sz="2400" b="1" u="sng" dirty="0" smtClean="0"/>
              <a:t>GUARD CELLS</a:t>
            </a:r>
            <a:r>
              <a:rPr lang="en-US" sz="2400" dirty="0" smtClean="0"/>
              <a:t>, which allows CO2 in and O2 &amp; H2O out. </a:t>
            </a:r>
            <a:endParaRPr lang="en-US" sz="3200" u="sng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pic>
        <p:nvPicPr>
          <p:cNvPr id="5124" name="Picture 5" descr="http://evolution.berkeley.edu/evolibrary/images/interviews/stoma_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95800"/>
            <a:ext cx="3276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smtClean="0"/>
              <a:t>Chlorophyll</a:t>
            </a:r>
            <a:r>
              <a:rPr lang="en-US" sz="4000" smtClean="0"/>
              <a:t> 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eaLnBrk="1" hangingPunct="1"/>
            <a:r>
              <a:rPr lang="en-US" sz="2800" smtClean="0"/>
              <a:t>Chlorophyll, a green pigment in the chloroplast which traps light energy needed for photosynthesis</a:t>
            </a:r>
          </a:p>
        </p:txBody>
      </p:sp>
      <p:pic>
        <p:nvPicPr>
          <p:cNvPr id="6148" name="Picture 4" descr="javaphotosynthesisfigure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3116263"/>
            <a:ext cx="3505200" cy="2979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Wavelength of light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Chlorophyll absorbs all light except GREEN.</a:t>
            </a:r>
          </a:p>
          <a:p>
            <a:r>
              <a:rPr lang="en-US" smtClean="0"/>
              <a:t>Green light is reflected 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173" name="Picture 2" descr="http://images.tutorvista.com/cms/images/101/visible-light-spectru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76025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2.  Stems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54102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u="sng" dirty="0" smtClean="0"/>
              <a:t>Xylem</a:t>
            </a:r>
            <a:r>
              <a:rPr lang="en-US" sz="2400" dirty="0" smtClean="0"/>
              <a:t>- allows </a:t>
            </a:r>
            <a:r>
              <a:rPr lang="en-US" sz="2800" b="1" dirty="0" smtClean="0"/>
              <a:t>water</a:t>
            </a:r>
            <a:r>
              <a:rPr lang="en-US" sz="2400" dirty="0" smtClean="0"/>
              <a:t> to be transported throughout the plant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800" b="1" u="sng" dirty="0" smtClean="0"/>
              <a:t>Phloem</a:t>
            </a:r>
            <a:r>
              <a:rPr lang="en-US" sz="2400" dirty="0" smtClean="0"/>
              <a:t>- allows the transport of </a:t>
            </a:r>
            <a:r>
              <a:rPr lang="en-US" sz="2400" b="1" dirty="0" smtClean="0"/>
              <a:t>sugars</a:t>
            </a:r>
            <a:r>
              <a:rPr lang="en-US" sz="2400" dirty="0" smtClean="0"/>
              <a:t>, minerals and hormones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r>
              <a:rPr lang="en-US" sz="2400" dirty="0" smtClean="0"/>
              <a:t>These two structures are compared to the arteries and vein system in humans</a:t>
            </a:r>
          </a:p>
        </p:txBody>
      </p:sp>
      <p:pic>
        <p:nvPicPr>
          <p:cNvPr id="819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0200" y="1295400"/>
            <a:ext cx="40386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3.  Roots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133600"/>
            <a:ext cx="4495800" cy="37338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400" u="sng" dirty="0" smtClean="0"/>
              <a:t>Functions: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1.  Anchors the plant securely to the ground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2.  Absorb as much  water as possible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447800"/>
            <a:ext cx="2514600" cy="502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247</TotalTime>
  <Words>202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Photosynthesis  and  specialized plant structures</vt:lpstr>
      <vt:lpstr>Photosynthesis</vt:lpstr>
      <vt:lpstr>Chemical Formula - Photosynthesis</vt:lpstr>
      <vt:lpstr>Specialized structures</vt:lpstr>
      <vt:lpstr>Chlorophyll </vt:lpstr>
      <vt:lpstr>Wavelength of light</vt:lpstr>
      <vt:lpstr>2.  Stems</vt:lpstr>
      <vt:lpstr>3.  Roots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 and  specialized plant structures</dc:title>
  <dc:creator>james.mccurry</dc:creator>
  <cp:lastModifiedBy>james.mccurry</cp:lastModifiedBy>
  <cp:revision>9</cp:revision>
  <dcterms:created xsi:type="dcterms:W3CDTF">2015-02-20T19:13:19Z</dcterms:created>
  <dcterms:modified xsi:type="dcterms:W3CDTF">2015-02-23T17:33:59Z</dcterms:modified>
</cp:coreProperties>
</file>