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  <p:sldMasterId id="2147483660" r:id="rId5"/>
    <p:sldMasterId id="2147483661" r:id="rId6"/>
    <p:sldMasterId id="214748366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</p:sldIdLst>
  <p:sldSz cy="6858000" cx="9144000"/>
  <p:notesSz cx="6858000" cy="9144000"/>
  <p:embeddedFontLst>
    <p:embeddedFont>
      <p:font typeface="Tahoma"/>
      <p:regular r:id="rId63"/>
      <p:bold r:id="rId64"/>
    </p:embeddedFont>
    <p:embeddedFont>
      <p:font typeface="Merriweather"/>
      <p:regular r:id="rId65"/>
      <p:bold r:id="rId66"/>
      <p:italic r:id="rId67"/>
      <p:boldItalic r:id="rId68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FE4A1E1-DEB9-4B6D-9490-42D79B9134FC}">
  <a:tblStyle styleId="{9FE4A1E1-DEB9-4B6D-9490-42D79B9134FC}" styleName="Table_0"/>
  <a:tblStyle styleId="{57D2E299-0E61-44F3-858F-23AB33DDAA55}" styleName="Table_1"/>
  <a:tblStyle styleId="{02ABD0F9-BC89-4891-AF39-09B6D5816F41}" styleName="Table_2"/>
  <a:tblStyle styleId="{90490317-46F4-42A8-A34C-8A37FEB19BB8}" styleName="Table_3"/>
  <a:tblStyle styleId="{4FADA2BA-51DE-4D4A-A1FF-047FCF3B71CE}" styleName="Table_4"/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62" Type="http://schemas.openxmlformats.org/officeDocument/2006/relationships/slide" Target="slides/slide54.xml"/><Relationship Id="rId61" Type="http://schemas.openxmlformats.org/officeDocument/2006/relationships/slide" Target="slides/slide53.xml"/><Relationship Id="rId20" Type="http://schemas.openxmlformats.org/officeDocument/2006/relationships/slide" Target="slides/slide12.xml"/><Relationship Id="rId64" Type="http://schemas.openxmlformats.org/officeDocument/2006/relationships/font" Target="fonts/Tahoma-bold.fntdata"/><Relationship Id="rId63" Type="http://schemas.openxmlformats.org/officeDocument/2006/relationships/font" Target="fonts/Tahoma-regular.fntdata"/><Relationship Id="rId22" Type="http://schemas.openxmlformats.org/officeDocument/2006/relationships/slide" Target="slides/slide14.xml"/><Relationship Id="rId66" Type="http://schemas.openxmlformats.org/officeDocument/2006/relationships/font" Target="fonts/Merriweather-bold.fntdata"/><Relationship Id="rId21" Type="http://schemas.openxmlformats.org/officeDocument/2006/relationships/slide" Target="slides/slide13.xml"/><Relationship Id="rId65" Type="http://schemas.openxmlformats.org/officeDocument/2006/relationships/font" Target="fonts/Merriweather-regular.fntdata"/><Relationship Id="rId24" Type="http://schemas.openxmlformats.org/officeDocument/2006/relationships/slide" Target="slides/slide16.xml"/><Relationship Id="rId68" Type="http://schemas.openxmlformats.org/officeDocument/2006/relationships/font" Target="fonts/Merriweather-boldItalic.fntdata"/><Relationship Id="rId23" Type="http://schemas.openxmlformats.org/officeDocument/2006/relationships/slide" Target="slides/slide15.xml"/><Relationship Id="rId67" Type="http://schemas.openxmlformats.org/officeDocument/2006/relationships/font" Target="fonts/Merriweather-italic.fntdata"/><Relationship Id="rId60" Type="http://schemas.openxmlformats.org/officeDocument/2006/relationships/slide" Target="slides/slide52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11" Type="http://schemas.openxmlformats.org/officeDocument/2006/relationships/slide" Target="slides/slide3.xml"/><Relationship Id="rId55" Type="http://schemas.openxmlformats.org/officeDocument/2006/relationships/slide" Target="slides/slide47.xml"/><Relationship Id="rId10" Type="http://schemas.openxmlformats.org/officeDocument/2006/relationships/slide" Target="slides/slide2.xml"/><Relationship Id="rId54" Type="http://schemas.openxmlformats.org/officeDocument/2006/relationships/slide" Target="slides/slide46.xml"/><Relationship Id="rId13" Type="http://schemas.openxmlformats.org/officeDocument/2006/relationships/slide" Target="slides/slide5.xml"/><Relationship Id="rId57" Type="http://schemas.openxmlformats.org/officeDocument/2006/relationships/slide" Target="slides/slide49.xml"/><Relationship Id="rId12" Type="http://schemas.openxmlformats.org/officeDocument/2006/relationships/slide" Target="slides/slide4.xml"/><Relationship Id="rId56" Type="http://schemas.openxmlformats.org/officeDocument/2006/relationships/slide" Target="slides/slide48.xml"/><Relationship Id="rId15" Type="http://schemas.openxmlformats.org/officeDocument/2006/relationships/slide" Target="slides/slide7.xml"/><Relationship Id="rId59" Type="http://schemas.openxmlformats.org/officeDocument/2006/relationships/slide" Target="slides/slide51.xml"/><Relationship Id="rId14" Type="http://schemas.openxmlformats.org/officeDocument/2006/relationships/slide" Target="slides/slide6.xml"/><Relationship Id="rId58" Type="http://schemas.openxmlformats.org/officeDocument/2006/relationships/slide" Target="slides/slide5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1" name="Shape 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99" name="Shape 1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7" name="Shape 2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74" name="Shape 2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8" name="Shape 2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5" name="Shape 3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1" name="Shape 3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9" name="Shape 319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5" name="Shape 3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2" name="Shape 3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6" name="Shape 3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4" name="Shape 3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3" name="Shape 3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1" name="Shape 3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6" name="Shape 3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4" name="Shape 384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9" name="Shape 3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0" name="Shape 390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5" name="Shape 3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2" name="Shape 4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3" name="Shape 413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7" name="Shape 4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8" name="Shape 418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2" name="Shape 4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9" name="Shape 4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6" name="Shape 4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6" name="Shape 4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7" name="Shape 4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7" name="Shape 4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4" name="Shape 4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2" name="Shape 4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8" name="Shape 4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1" name="Shape 5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9" name="Shape 5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5" name="Shape 5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1" name="Shape 5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8" name="Shape 5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4" name="Shape 5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1" name="Shape 5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9" name="Shape 5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Font typeface="Calibri"/>
              <a:buNone/>
              <a:defRPr b="1" baseline="0" i="0" sz="5600" u="none" cap="none" strike="noStrik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 b="0" baseline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 b="0" baseline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 b="0" baseline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 b="0" baseline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subTitle"/>
          </p:nvPr>
        </p:nvSpPr>
        <p:spPr>
          <a:xfrm>
            <a:off x="533400" y="3228535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45720" rtl="0" algn="r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0" baseline="0" i="0" sz="2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marL="45720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baseline="0" i="0" sz="24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marL="914400" marR="0" rtl="0" algn="ctr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baseline="0" i="0" sz="21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marL="1371600" marR="0" rtl="0" algn="ctr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0" baseline="0" i="0" sz="20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marL="1828800" marR="0" rtl="0" algn="ctr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b="0" baseline="0" i="0" sz="20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marL="2286000" marR="0" rtl="0" algn="ctr">
              <a:spcBef>
                <a:spcPts val="360"/>
              </a:spcBef>
              <a:buClr>
                <a:schemeClr val="accent5"/>
              </a:buClr>
              <a:buFont typeface="Noto Sans Symbols"/>
              <a:buNone/>
              <a:defRPr b="0" baseline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marL="2743200" marR="0" rtl="0" algn="ctr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b="0" baseline="0" i="0" sz="1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marL="3200400" marR="0" rtl="0" algn="ctr">
              <a:spcBef>
                <a:spcPts val="320"/>
              </a:spcBef>
              <a:buClr>
                <a:schemeClr val="lt2"/>
              </a:buClr>
              <a:buFont typeface="Merriweather"/>
              <a:buNone/>
              <a:defRPr b="0" baseline="0" i="0" sz="1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marL="3657600" marR="0" rtl="0" algn="ctr">
              <a:spcBef>
                <a:spcPts val="280"/>
              </a:spcBef>
              <a:buClr>
                <a:schemeClr val="lt2"/>
              </a:buClr>
              <a:buFont typeface="Merriweather"/>
              <a:buNone/>
              <a:defRPr b="0" baseline="0" i="0" sz="14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Obj">
  <p:cSld name="Title, Text, and Conten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457200" y="244475"/>
            <a:ext cx="8385174" cy="14319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838200" y="1905000"/>
            <a:ext cx="3927474" cy="419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marL="27305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Char char="●"/>
              <a:defRPr sz="2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116522" marL="639763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160655" marL="91440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●"/>
              <a:defRPr sz="2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127000" marL="118745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134937" marL="1462088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21920" marL="1737360" rtl="0" algn="l">
              <a:spcBef>
                <a:spcPts val="360"/>
              </a:spcBef>
              <a:buClr>
                <a:schemeClr val="accent5"/>
              </a:buClr>
              <a:buFont typeface="Noto Sans Symbols"/>
              <a:buChar char="●"/>
              <a:defRPr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111760" marL="1920240" rtl="0" algn="l">
              <a:spcBef>
                <a:spcPts val="320"/>
              </a:spcBef>
              <a:buClr>
                <a:schemeClr val="accent6"/>
              </a:buClr>
              <a:buFont typeface="Noto Sans Symbols"/>
              <a:buChar char="●"/>
              <a:defRPr baseline="0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86360" marL="2194560" rtl="0" algn="l">
              <a:spcBef>
                <a:spcPts val="320"/>
              </a:spcBef>
              <a:buClr>
                <a:schemeClr val="dk2"/>
              </a:buClr>
              <a:buFont typeface="Merriweather"/>
              <a:buChar char="•"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93979" marL="2468880" rtl="0" algn="l">
              <a:spcBef>
                <a:spcPts val="280"/>
              </a:spcBef>
              <a:buClr>
                <a:schemeClr val="dk2"/>
              </a:buClr>
              <a:buFont typeface="Merriweather"/>
              <a:buChar char="•"/>
              <a:defRPr baseline="0" sz="1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93" name="Shape 193"/>
          <p:cNvSpPr txBox="1"/>
          <p:nvPr>
            <p:ph idx="2" type="body"/>
          </p:nvPr>
        </p:nvSpPr>
        <p:spPr>
          <a:xfrm>
            <a:off x="4918075" y="1905000"/>
            <a:ext cx="3927474" cy="419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marL="27305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Char char="●"/>
              <a:defRPr sz="2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116522" marL="639763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160655" marL="91440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●"/>
              <a:defRPr sz="2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127000" marL="118745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134937" marL="1462088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21920" marL="1737360" rtl="0" algn="l">
              <a:spcBef>
                <a:spcPts val="360"/>
              </a:spcBef>
              <a:buClr>
                <a:schemeClr val="accent5"/>
              </a:buClr>
              <a:buFont typeface="Noto Sans Symbols"/>
              <a:buChar char="●"/>
              <a:defRPr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111760" marL="1920240" rtl="0" algn="l">
              <a:spcBef>
                <a:spcPts val="320"/>
              </a:spcBef>
              <a:buClr>
                <a:schemeClr val="accent6"/>
              </a:buClr>
              <a:buFont typeface="Noto Sans Symbols"/>
              <a:buChar char="●"/>
              <a:defRPr baseline="0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86360" marL="2194560" rtl="0" algn="l">
              <a:spcBef>
                <a:spcPts val="320"/>
              </a:spcBef>
              <a:buClr>
                <a:schemeClr val="dk2"/>
              </a:buClr>
              <a:buFont typeface="Merriweather"/>
              <a:buChar char="•"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93979" marL="2468880" rtl="0" algn="l">
              <a:spcBef>
                <a:spcPts val="280"/>
              </a:spcBef>
              <a:buClr>
                <a:schemeClr val="dk2"/>
              </a:buClr>
              <a:buFont typeface="Merriweather"/>
              <a:buChar char="•"/>
              <a:defRPr baseline="0" sz="1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94" name="Shape 194"/>
          <p:cNvSpPr txBox="1"/>
          <p:nvPr>
            <p:ph idx="10" type="dt"/>
          </p:nvPr>
        </p:nvSpPr>
        <p:spPr>
          <a:xfrm>
            <a:off x="838200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5" name="Shape 195"/>
          <p:cNvSpPr txBox="1"/>
          <p:nvPr>
            <p:ph idx="11" type="ftr"/>
          </p:nvPr>
        </p:nvSpPr>
        <p:spPr>
          <a:xfrm>
            <a:off x="34290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6" name="Shape 196"/>
          <p:cNvSpPr txBox="1"/>
          <p:nvPr>
            <p:ph idx="12" type="sldNum"/>
          </p:nvPr>
        </p:nvSpPr>
        <p:spPr>
          <a:xfrm>
            <a:off x="6937375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AndTx">
  <p:cSld name="Title, Content and Tex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457200" y="244475"/>
            <a:ext cx="8385174" cy="14319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838200" y="1905000"/>
            <a:ext cx="3927474" cy="419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marL="27305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Char char="●"/>
              <a:defRPr sz="2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116522" marL="639763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160655" marL="91440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●"/>
              <a:defRPr sz="2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127000" marL="118745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134937" marL="1462088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21920" marL="1737360" rtl="0" algn="l">
              <a:spcBef>
                <a:spcPts val="360"/>
              </a:spcBef>
              <a:buClr>
                <a:schemeClr val="accent5"/>
              </a:buClr>
              <a:buFont typeface="Noto Sans Symbols"/>
              <a:buChar char="●"/>
              <a:defRPr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111760" marL="1920240" rtl="0" algn="l">
              <a:spcBef>
                <a:spcPts val="320"/>
              </a:spcBef>
              <a:buClr>
                <a:schemeClr val="accent6"/>
              </a:buClr>
              <a:buFont typeface="Noto Sans Symbols"/>
              <a:buChar char="●"/>
              <a:defRPr baseline="0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86360" marL="2194560" rtl="0" algn="l">
              <a:spcBef>
                <a:spcPts val="320"/>
              </a:spcBef>
              <a:buClr>
                <a:schemeClr val="dk2"/>
              </a:buClr>
              <a:buFont typeface="Merriweather"/>
              <a:buChar char="•"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93979" marL="2468880" rtl="0" algn="l">
              <a:spcBef>
                <a:spcPts val="280"/>
              </a:spcBef>
              <a:buClr>
                <a:schemeClr val="dk2"/>
              </a:buClr>
              <a:buFont typeface="Merriweather"/>
              <a:buChar char="•"/>
              <a:defRPr baseline="0" sz="1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223" name="Shape 223"/>
          <p:cNvSpPr txBox="1"/>
          <p:nvPr>
            <p:ph idx="2" type="body"/>
          </p:nvPr>
        </p:nvSpPr>
        <p:spPr>
          <a:xfrm>
            <a:off x="4918075" y="1905000"/>
            <a:ext cx="3927474" cy="419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marL="27305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Char char="●"/>
              <a:defRPr sz="2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116522" marL="639763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160655" marL="91440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●"/>
              <a:defRPr sz="2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127000" marL="118745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134937" marL="1462088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21920" marL="1737360" rtl="0" algn="l">
              <a:spcBef>
                <a:spcPts val="360"/>
              </a:spcBef>
              <a:buClr>
                <a:schemeClr val="accent5"/>
              </a:buClr>
              <a:buFont typeface="Noto Sans Symbols"/>
              <a:buChar char="●"/>
              <a:defRPr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111760" marL="1920240" rtl="0" algn="l">
              <a:spcBef>
                <a:spcPts val="320"/>
              </a:spcBef>
              <a:buClr>
                <a:schemeClr val="accent6"/>
              </a:buClr>
              <a:buFont typeface="Noto Sans Symbols"/>
              <a:buChar char="●"/>
              <a:defRPr baseline="0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86360" marL="2194560" rtl="0" algn="l">
              <a:spcBef>
                <a:spcPts val="320"/>
              </a:spcBef>
              <a:buClr>
                <a:schemeClr val="dk2"/>
              </a:buClr>
              <a:buFont typeface="Merriweather"/>
              <a:buChar char="•"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93979" marL="2468880" rtl="0" algn="l">
              <a:spcBef>
                <a:spcPts val="280"/>
              </a:spcBef>
              <a:buClr>
                <a:schemeClr val="dk2"/>
              </a:buClr>
              <a:buFont typeface="Merriweather"/>
              <a:buChar char="•"/>
              <a:defRPr baseline="0" sz="1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224" name="Shape 224"/>
          <p:cNvSpPr txBox="1"/>
          <p:nvPr>
            <p:ph idx="10" type="dt"/>
          </p:nvPr>
        </p:nvSpPr>
        <p:spPr>
          <a:xfrm>
            <a:off x="838200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5" name="Shape 225"/>
          <p:cNvSpPr txBox="1"/>
          <p:nvPr>
            <p:ph idx="11" type="ftr"/>
          </p:nvPr>
        </p:nvSpPr>
        <p:spPr>
          <a:xfrm>
            <a:off x="34290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6" name="Shape 226"/>
          <p:cNvSpPr txBox="1"/>
          <p:nvPr>
            <p:ph idx="12" type="sldNum"/>
          </p:nvPr>
        </p:nvSpPr>
        <p:spPr>
          <a:xfrm>
            <a:off x="6937375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marL="27305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Char char="●"/>
              <a:defRPr sz="2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116522" marL="639763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160655" marL="91440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●"/>
              <a:defRPr sz="2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127000" marL="118745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134937" marL="1462088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21920" marL="1737360" rtl="0" algn="l">
              <a:spcBef>
                <a:spcPts val="360"/>
              </a:spcBef>
              <a:buClr>
                <a:schemeClr val="accent5"/>
              </a:buClr>
              <a:buFont typeface="Noto Sans Symbols"/>
              <a:buChar char="●"/>
              <a:defRPr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111760" marL="1920240" rtl="0" algn="l">
              <a:spcBef>
                <a:spcPts val="320"/>
              </a:spcBef>
              <a:buClr>
                <a:schemeClr val="accent6"/>
              </a:buClr>
              <a:buFont typeface="Noto Sans Symbols"/>
              <a:buChar char="●"/>
              <a:defRPr baseline="0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86360" marL="2194560" rtl="0" algn="l">
              <a:spcBef>
                <a:spcPts val="320"/>
              </a:spcBef>
              <a:buClr>
                <a:schemeClr val="dk2"/>
              </a:buClr>
              <a:buFont typeface="Merriweather"/>
              <a:buChar char="•"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93979" marL="2468880" rtl="0" algn="l">
              <a:spcBef>
                <a:spcPts val="280"/>
              </a:spcBef>
              <a:buClr>
                <a:schemeClr val="dk2"/>
              </a:buClr>
              <a:buFont typeface="Merriweather"/>
              <a:buChar char="•"/>
              <a:defRPr baseline="0" sz="1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457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6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rtl="0">
              <a:spcBef>
                <a:spcPts val="0"/>
              </a:spcBef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648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6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rtl="0">
              <a:spcBef>
                <a:spcPts val="0"/>
              </a:spcBef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 rot="5400000">
            <a:off x="5052218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861218" y="510382"/>
            <a:ext cx="5211763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marL="27305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Char char="●"/>
              <a:defRPr sz="2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116522" marL="639763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160655" marL="91440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●"/>
              <a:defRPr sz="2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127000" marL="118745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134937" marL="1462088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21920" marL="1737360" rtl="0" algn="l">
              <a:spcBef>
                <a:spcPts val="360"/>
              </a:spcBef>
              <a:buClr>
                <a:schemeClr val="accent5"/>
              </a:buClr>
              <a:buFont typeface="Noto Sans Symbols"/>
              <a:buChar char="●"/>
              <a:defRPr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111760" marL="1920240" rtl="0" algn="l">
              <a:spcBef>
                <a:spcPts val="320"/>
              </a:spcBef>
              <a:buClr>
                <a:schemeClr val="accent6"/>
              </a:buClr>
              <a:buFont typeface="Noto Sans Symbols"/>
              <a:buChar char="●"/>
              <a:defRPr baseline="0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86360" marL="2194560" rtl="0" algn="l">
              <a:spcBef>
                <a:spcPts val="320"/>
              </a:spcBef>
              <a:buClr>
                <a:schemeClr val="dk2"/>
              </a:buClr>
              <a:buFont typeface="Merriweather"/>
              <a:buChar char="•"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93979" marL="2468880" rtl="0" algn="l">
              <a:spcBef>
                <a:spcPts val="280"/>
              </a:spcBef>
              <a:buClr>
                <a:schemeClr val="dk2"/>
              </a:buClr>
              <a:buFont typeface="Merriweather"/>
              <a:buChar char="•"/>
              <a:defRPr baseline="0" sz="1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2377281" y="15080"/>
            <a:ext cx="4389436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marL="27305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Char char="●"/>
              <a:defRPr sz="2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116522" marL="639763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160655" marL="91440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●"/>
              <a:defRPr sz="2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127000" marL="118745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134937" marL="1462088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21920" marL="1737360" rtl="0" algn="l">
              <a:spcBef>
                <a:spcPts val="360"/>
              </a:spcBef>
              <a:buClr>
                <a:schemeClr val="accent5"/>
              </a:buClr>
              <a:buFont typeface="Noto Sans Symbols"/>
              <a:buChar char="●"/>
              <a:defRPr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111760" marL="1920240" rtl="0" algn="l">
              <a:spcBef>
                <a:spcPts val="320"/>
              </a:spcBef>
              <a:buClr>
                <a:schemeClr val="accent6"/>
              </a:buClr>
              <a:buFont typeface="Noto Sans Symbols"/>
              <a:buChar char="●"/>
              <a:defRPr baseline="0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86360" marL="2194560" rtl="0" algn="l">
              <a:spcBef>
                <a:spcPts val="320"/>
              </a:spcBef>
              <a:buClr>
                <a:schemeClr val="dk2"/>
              </a:buClr>
              <a:buFont typeface="Merriweather"/>
              <a:buChar char="•"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93979" marL="2468880" rtl="0" algn="l">
              <a:spcBef>
                <a:spcPts val="280"/>
              </a:spcBef>
              <a:buClr>
                <a:schemeClr val="dk2"/>
              </a:buClr>
              <a:buFont typeface="Merriweather"/>
              <a:buChar char="•"/>
              <a:defRPr baseline="0" sz="1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685800" y="514352"/>
            <a:ext cx="2743199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 b="0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1676400"/>
            <a:ext cx="2743199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l">
              <a:spcBef>
                <a:spcPts val="0"/>
              </a:spcBef>
              <a:buFont typeface="Merriweather"/>
              <a:buNone/>
              <a:defRPr sz="1400"/>
            </a:lvl1pPr>
            <a:lvl2pPr indent="0" rtl="0" algn="l">
              <a:spcBef>
                <a:spcPts val="0"/>
              </a:spcBef>
              <a:buFont typeface="Merriweather"/>
              <a:buNone/>
              <a:defRPr sz="1200"/>
            </a:lvl2pPr>
            <a:lvl3pPr indent="0" rtl="0" algn="l">
              <a:spcBef>
                <a:spcPts val="0"/>
              </a:spcBef>
              <a:buFont typeface="Merriweather"/>
              <a:buNone/>
              <a:defRPr sz="1000"/>
            </a:lvl3pPr>
            <a:lvl4pPr indent="0" rtl="0" algn="l">
              <a:spcBef>
                <a:spcPts val="0"/>
              </a:spcBef>
              <a:buFont typeface="Merriweather"/>
              <a:buNone/>
              <a:defRPr sz="900"/>
            </a:lvl4pPr>
            <a:lvl5pPr indent="0" rtl="0" algn="l">
              <a:spcBef>
                <a:spcPts val="0"/>
              </a:spcBef>
              <a:buFont typeface="Merriweather"/>
              <a:buNone/>
              <a:defRPr sz="900"/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rtl="0">
              <a:spcBef>
                <a:spcPts val="0"/>
              </a:spcBef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2" type="body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6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rtl="0">
              <a:spcBef>
                <a:spcPts val="0"/>
              </a:spcBef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457200" y="704087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 b="0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457200" y="1855248"/>
            <a:ext cx="4040187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>
              <a:spcBef>
                <a:spcPts val="0"/>
              </a:spcBef>
              <a:buClr>
                <a:schemeClr val="dk2"/>
              </a:buClr>
              <a:buFont typeface="Merriweather"/>
              <a:buNone/>
              <a:defRPr b="1" baseline="0" sz="2400" cap="none">
                <a:solidFill>
                  <a:schemeClr val="dk2"/>
                </a:solidFill>
              </a:defRPr>
            </a:lvl1pPr>
            <a:lvl2pPr rtl="0">
              <a:spcBef>
                <a:spcPts val="0"/>
              </a:spcBef>
              <a:buFont typeface="Merriweather"/>
              <a:buNone/>
              <a:defRPr b="1" sz="2000"/>
            </a:lvl2pPr>
            <a:lvl3pPr rtl="0">
              <a:spcBef>
                <a:spcPts val="0"/>
              </a:spcBef>
              <a:buFont typeface="Merriweather"/>
              <a:buNone/>
              <a:defRPr b="1" sz="1800"/>
            </a:lvl3pPr>
            <a:lvl4pPr rtl="0">
              <a:spcBef>
                <a:spcPts val="0"/>
              </a:spcBef>
              <a:buFont typeface="Merriweather"/>
              <a:buNone/>
              <a:defRPr b="1" sz="1600"/>
            </a:lvl4pPr>
            <a:lvl5pPr rtl="0">
              <a:spcBef>
                <a:spcPts val="0"/>
              </a:spcBef>
              <a:buFont typeface="Merriweather"/>
              <a:buNone/>
              <a:defRPr b="1" sz="1600"/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rtl="0">
              <a:spcBef>
                <a:spcPts val="0"/>
              </a:spcBef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2" type="body"/>
          </p:nvPr>
        </p:nvSpPr>
        <p:spPr>
          <a:xfrm>
            <a:off x="4645025" y="1859757"/>
            <a:ext cx="4041774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>
              <a:spcBef>
                <a:spcPts val="0"/>
              </a:spcBef>
              <a:buClr>
                <a:schemeClr val="dk2"/>
              </a:buClr>
              <a:buFont typeface="Merriweather"/>
              <a:buNone/>
              <a:defRPr b="1" baseline="0" sz="2400" cap="none">
                <a:solidFill>
                  <a:schemeClr val="dk2"/>
                </a:solidFill>
              </a:defRPr>
            </a:lvl1pPr>
            <a:lvl2pPr rtl="0">
              <a:spcBef>
                <a:spcPts val="0"/>
              </a:spcBef>
              <a:buFont typeface="Merriweather"/>
              <a:buNone/>
              <a:defRPr b="1" sz="2000"/>
            </a:lvl2pPr>
            <a:lvl3pPr rtl="0">
              <a:spcBef>
                <a:spcPts val="0"/>
              </a:spcBef>
              <a:buFont typeface="Merriweather"/>
              <a:buNone/>
              <a:defRPr b="1" sz="1800"/>
            </a:lvl3pPr>
            <a:lvl4pPr rtl="0">
              <a:spcBef>
                <a:spcPts val="0"/>
              </a:spcBef>
              <a:buFont typeface="Merriweather"/>
              <a:buNone/>
              <a:defRPr b="1" sz="1600"/>
            </a:lvl4pPr>
            <a:lvl5pPr rtl="0">
              <a:spcBef>
                <a:spcPts val="0"/>
              </a:spcBef>
              <a:buFont typeface="Merriweather"/>
              <a:buNone/>
              <a:defRPr b="1" sz="1600"/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rtl="0">
              <a:spcBef>
                <a:spcPts val="0"/>
              </a:spcBef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3" type="body"/>
          </p:nvPr>
        </p:nvSpPr>
        <p:spPr>
          <a:xfrm>
            <a:off x="457200" y="2514600"/>
            <a:ext cx="4040187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2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rtl="0">
              <a:spcBef>
                <a:spcPts val="0"/>
              </a:spcBef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4" type="body"/>
          </p:nvPr>
        </p:nvSpPr>
        <p:spPr>
          <a:xfrm>
            <a:off x="4645025" y="2514600"/>
            <a:ext cx="4041774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2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rtl="0">
              <a:spcBef>
                <a:spcPts val="0"/>
              </a:spcBef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01.jpg"/><Relationship Id="rId2" Type="http://schemas.openxmlformats.org/officeDocument/2006/relationships/image" Target="../media/image02.png"/><Relationship Id="rId3" Type="http://schemas.openxmlformats.org/officeDocument/2006/relationships/image" Target="../media/image00.png"/><Relationship Id="rId4" Type="http://schemas.openxmlformats.org/officeDocument/2006/relationships/slideLayout" Target="../slideLayouts/slideLayout1.xml"/><Relationship Id="rId5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jpg"/><Relationship Id="rId2" Type="http://schemas.openxmlformats.org/officeDocument/2006/relationships/image" Target="../media/image03.png"/><Relationship Id="rId3" Type="http://schemas.openxmlformats.org/officeDocument/2006/relationships/image" Target="../media/image00.png"/><Relationship Id="rId4" Type="http://schemas.openxmlformats.org/officeDocument/2006/relationships/slideLayout" Target="../slideLayouts/slideLayout2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jpg"/><Relationship Id="rId2" Type="http://schemas.openxmlformats.org/officeDocument/2006/relationships/image" Target="../media/image03.png"/><Relationship Id="rId3" Type="http://schemas.openxmlformats.org/officeDocument/2006/relationships/image" Target="../media/image00.png"/><Relationship Id="rId4" Type="http://schemas.openxmlformats.org/officeDocument/2006/relationships/slideLayout" Target="../slideLayouts/slideLayout10.xml"/><Relationship Id="rId5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jpg"/><Relationship Id="rId2" Type="http://schemas.openxmlformats.org/officeDocument/2006/relationships/image" Target="../media/image03.png"/><Relationship Id="rId3" Type="http://schemas.openxmlformats.org/officeDocument/2006/relationships/image" Target="../media/image00.png"/><Relationship Id="rId4" Type="http://schemas.openxmlformats.org/officeDocument/2006/relationships/slideLayout" Target="../slideLayouts/slideLayout11.xml"/><Relationship Id="rId5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-9525" y="-7937"/>
            <a:ext cx="9163049" cy="1041400"/>
          </a:xfrm>
          <a:custGeom>
            <a:pathLst>
              <a:path extrusionOk="0" h="120000" w="12000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4381500" y="-7937"/>
            <a:ext cx="4762499" cy="638174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-29291" y="-24383"/>
            <a:ext cx="9179385" cy="1048511"/>
            <a:chOff x="0" y="0"/>
            <a:chExt cx="2147483647" cy="2147483646"/>
          </a:xfrm>
        </p:grpSpPr>
        <p:grpSp>
          <p:nvGrpSpPr>
            <p:cNvPr id="12" name="Shape 12"/>
            <p:cNvGrpSpPr/>
            <p:nvPr/>
          </p:nvGrpSpPr>
          <p:grpSpPr>
            <a:xfrm>
              <a:off x="0" y="0"/>
              <a:ext cx="2141779262" cy="2147483646"/>
              <a:chOff x="0" y="0"/>
              <a:chExt cx="2147483646" cy="2147483647"/>
            </a:xfrm>
          </p:grpSpPr>
          <p:pic>
            <p:nvPicPr>
              <p:cNvPr id="13" name="Shape 13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5440837" y="0"/>
                <a:ext cx="2142042809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" name="Shape 14"/>
              <p:cNvSpPr txBox="1"/>
              <p:nvPr/>
            </p:nvSpPr>
            <p:spPr>
              <a:xfrm>
                <a:off x="0" y="915194458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Shape 15"/>
            <p:cNvGrpSpPr/>
            <p:nvPr/>
          </p:nvGrpSpPr>
          <p:grpSpPr>
            <a:xfrm>
              <a:off x="1772611" y="149824205"/>
              <a:ext cx="2145711035" cy="1860319946"/>
              <a:chOff x="0" y="0"/>
              <a:chExt cx="2147483647" cy="2147483647"/>
            </a:xfrm>
          </p:grpSpPr>
          <p:pic>
            <p:nvPicPr>
              <p:cNvPr id="16" name="Shape 16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656791" y="0"/>
                <a:ext cx="2143826855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" name="Shape 17"/>
              <p:cNvSpPr txBox="1"/>
              <p:nvPr/>
            </p:nvSpPr>
            <p:spPr>
              <a:xfrm>
                <a:off x="0" y="1057331357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8" name="Shape 18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 b="0" baseline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 b="0" baseline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 b="0" baseline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 b="0" baseline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Char char="●"/>
              <a:defRPr b="0" baseline="0" i="0" sz="2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116522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b="0" baseline="0" i="0" sz="24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160655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●"/>
              <a:defRPr b="0" baseline="0" i="0" sz="21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127000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Char char="●"/>
              <a:defRPr b="0" baseline="0" i="0" sz="20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134937" marL="1462088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Char char="●"/>
              <a:defRPr b="0" baseline="0" i="0" sz="20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21920" marL="1737360" marR="0" rtl="0" algn="l">
              <a:spcBef>
                <a:spcPts val="360"/>
              </a:spcBef>
              <a:buClr>
                <a:schemeClr val="accent5"/>
              </a:buClr>
              <a:buFont typeface="Noto Sans Symbols"/>
              <a:buChar char="●"/>
              <a:defRPr b="0" baseline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111760" marL="1920240" marR="0" rtl="0" algn="l">
              <a:spcBef>
                <a:spcPts val="320"/>
              </a:spcBef>
              <a:buClr>
                <a:schemeClr val="accent6"/>
              </a:buClr>
              <a:buFont typeface="Noto Sans Symbols"/>
              <a:buChar char="●"/>
              <a:defRPr b="0" baseline="0" i="0" sz="1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86360" marL="2194560" marR="0" rtl="0" algn="l">
              <a:spcBef>
                <a:spcPts val="320"/>
              </a:spcBef>
              <a:buClr>
                <a:schemeClr val="lt2"/>
              </a:buClr>
              <a:buFont typeface="Merriweather"/>
              <a:buChar char="•"/>
              <a:defRPr b="0" baseline="0" i="0" sz="1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93979" marL="2468880" marR="0" rtl="0" algn="l">
              <a:spcBef>
                <a:spcPts val="280"/>
              </a:spcBef>
              <a:buClr>
                <a:schemeClr val="lt2"/>
              </a:buClr>
              <a:buFont typeface="Merriweather"/>
              <a:buChar char="•"/>
              <a:defRPr b="0" baseline="0" i="0" sz="14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-9525" y="-7937"/>
            <a:ext cx="9163049" cy="1041400"/>
          </a:xfrm>
          <a:custGeom>
            <a:pathLst>
              <a:path extrusionOk="0" h="120000" w="12000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/>
          <p:nvPr/>
        </p:nvSpPr>
        <p:spPr>
          <a:xfrm>
            <a:off x="4381500" y="-7937"/>
            <a:ext cx="4762499" cy="638174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 b="0" baseline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 b="0" baseline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 b="0" baseline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 b="0" baseline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Char char="●"/>
              <a:defRPr b="0" baseline="0" i="0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116522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b="0" baseline="0" i="0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160655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●"/>
              <a:defRPr b="0" baseline="0" i="0" sz="21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127000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Char char="●"/>
              <a:defRPr b="0" baseline="0"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134937" marL="1462088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Char char="●"/>
              <a:defRPr b="0" baseline="0"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21920" marL="1737360" marR="0" rtl="0" algn="l">
              <a:spcBef>
                <a:spcPts val="360"/>
              </a:spcBef>
              <a:buClr>
                <a:schemeClr val="accent5"/>
              </a:buClr>
              <a:buFont typeface="Noto Sans Symbols"/>
              <a:buChar char="●"/>
              <a:defRPr b="0" baseline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111760" marL="1920240" marR="0" rtl="0" algn="l">
              <a:spcBef>
                <a:spcPts val="320"/>
              </a:spcBef>
              <a:buClr>
                <a:schemeClr val="accent6"/>
              </a:buClr>
              <a:buFont typeface="Noto Sans Symbols"/>
              <a:buChar char="●"/>
              <a:defRPr b="0" baseline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86360" marL="2194560" marR="0" rtl="0" algn="l">
              <a:spcBef>
                <a:spcPts val="320"/>
              </a:spcBef>
              <a:buClr>
                <a:schemeClr val="dk2"/>
              </a:buClr>
              <a:buFont typeface="Merriweather"/>
              <a:buChar char="•"/>
              <a:defRPr b="0" baseline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93979" marL="2468880" marR="0" rtl="0" algn="l">
              <a:spcBef>
                <a:spcPts val="280"/>
              </a:spcBef>
              <a:buClr>
                <a:schemeClr val="dk2"/>
              </a:buClr>
              <a:buFont typeface="Merriweather"/>
              <a:buChar char="•"/>
              <a:defRPr b="0" baseline="0" i="0" sz="1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grpSp>
        <p:nvGrpSpPr>
          <p:cNvPr id="44" name="Shape 44"/>
          <p:cNvGrpSpPr/>
          <p:nvPr/>
        </p:nvGrpSpPr>
        <p:grpSpPr>
          <a:xfrm>
            <a:off x="-29291" y="-24383"/>
            <a:ext cx="9179385" cy="1048511"/>
            <a:chOff x="0" y="0"/>
            <a:chExt cx="2147483647" cy="2147483646"/>
          </a:xfrm>
        </p:grpSpPr>
        <p:grpSp>
          <p:nvGrpSpPr>
            <p:cNvPr id="45" name="Shape 45"/>
            <p:cNvGrpSpPr/>
            <p:nvPr/>
          </p:nvGrpSpPr>
          <p:grpSpPr>
            <a:xfrm>
              <a:off x="0" y="0"/>
              <a:ext cx="2141779262" cy="2147483646"/>
              <a:chOff x="0" y="0"/>
              <a:chExt cx="2147483646" cy="2147483647"/>
            </a:xfrm>
          </p:grpSpPr>
          <p:pic>
            <p:nvPicPr>
              <p:cNvPr id="46" name="Shape 4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5440837" y="0"/>
                <a:ext cx="2142042809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7" name="Shape 47"/>
              <p:cNvSpPr txBox="1"/>
              <p:nvPr/>
            </p:nvSpPr>
            <p:spPr>
              <a:xfrm>
                <a:off x="0" y="915194458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" name="Shape 48"/>
            <p:cNvGrpSpPr/>
            <p:nvPr/>
          </p:nvGrpSpPr>
          <p:grpSpPr>
            <a:xfrm>
              <a:off x="1772611" y="149824205"/>
              <a:ext cx="2145711035" cy="1860319946"/>
              <a:chOff x="0" y="0"/>
              <a:chExt cx="2147483647" cy="2147483647"/>
            </a:xfrm>
          </p:grpSpPr>
          <p:pic>
            <p:nvPicPr>
              <p:cNvPr id="49" name="Shape 4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656791" y="0"/>
                <a:ext cx="2143826855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0" name="Shape 50"/>
              <p:cNvSpPr txBox="1"/>
              <p:nvPr/>
            </p:nvSpPr>
            <p:spPr>
              <a:xfrm>
                <a:off x="0" y="1057331357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-9525" y="-7937"/>
            <a:ext cx="9163049" cy="1041400"/>
          </a:xfrm>
          <a:custGeom>
            <a:pathLst>
              <a:path extrusionOk="0" h="120000" w="12000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4381500" y="-7937"/>
            <a:ext cx="4762499" cy="638174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8" name="Shape 178"/>
          <p:cNvGrpSpPr/>
          <p:nvPr/>
        </p:nvGrpSpPr>
        <p:grpSpPr>
          <a:xfrm>
            <a:off x="-29291" y="-24383"/>
            <a:ext cx="9179385" cy="1048511"/>
            <a:chOff x="0" y="0"/>
            <a:chExt cx="2147483647" cy="2147483646"/>
          </a:xfrm>
        </p:grpSpPr>
        <p:grpSp>
          <p:nvGrpSpPr>
            <p:cNvPr id="179" name="Shape 179"/>
            <p:cNvGrpSpPr/>
            <p:nvPr/>
          </p:nvGrpSpPr>
          <p:grpSpPr>
            <a:xfrm>
              <a:off x="0" y="0"/>
              <a:ext cx="2141779262" cy="2147483646"/>
              <a:chOff x="0" y="0"/>
              <a:chExt cx="2147483646" cy="2147483647"/>
            </a:xfrm>
          </p:grpSpPr>
          <p:pic>
            <p:nvPicPr>
              <p:cNvPr id="180" name="Shape 180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5440837" y="0"/>
                <a:ext cx="2142042809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1" name="Shape 181"/>
              <p:cNvSpPr txBox="1"/>
              <p:nvPr/>
            </p:nvSpPr>
            <p:spPr>
              <a:xfrm>
                <a:off x="0" y="915194458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2" name="Shape 182"/>
            <p:cNvGrpSpPr/>
            <p:nvPr/>
          </p:nvGrpSpPr>
          <p:grpSpPr>
            <a:xfrm>
              <a:off x="1772611" y="149824205"/>
              <a:ext cx="2145711035" cy="1860319946"/>
              <a:chOff x="0" y="0"/>
              <a:chExt cx="2147483647" cy="2147483647"/>
            </a:xfrm>
          </p:grpSpPr>
          <p:pic>
            <p:nvPicPr>
              <p:cNvPr id="183" name="Shape 18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656791" y="0"/>
                <a:ext cx="2143826855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4" name="Shape 184"/>
              <p:cNvSpPr txBox="1"/>
              <p:nvPr/>
            </p:nvSpPr>
            <p:spPr>
              <a:xfrm>
                <a:off x="0" y="1057331357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85" name="Shape 185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 b="0" baseline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 b="0" baseline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 b="0" baseline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 b="0" baseline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Char char="●"/>
              <a:defRPr b="0" baseline="0" i="0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116522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b="0" baseline="0" i="0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160655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●"/>
              <a:defRPr b="0" baseline="0" i="0" sz="21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127000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Char char="●"/>
              <a:defRPr b="0" baseline="0"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134937" marL="1462088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Char char="●"/>
              <a:defRPr b="0" baseline="0"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21920" marL="1737360" marR="0" rtl="0" algn="l">
              <a:spcBef>
                <a:spcPts val="360"/>
              </a:spcBef>
              <a:buClr>
                <a:schemeClr val="accent5"/>
              </a:buClr>
              <a:buFont typeface="Noto Sans Symbols"/>
              <a:buChar char="●"/>
              <a:defRPr b="0" baseline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111760" marL="1920240" marR="0" rtl="0" algn="l">
              <a:spcBef>
                <a:spcPts val="320"/>
              </a:spcBef>
              <a:buClr>
                <a:schemeClr val="accent6"/>
              </a:buClr>
              <a:buFont typeface="Noto Sans Symbols"/>
              <a:buChar char="●"/>
              <a:defRPr b="0" baseline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86360" marL="2194560" marR="0" rtl="0" algn="l">
              <a:spcBef>
                <a:spcPts val="320"/>
              </a:spcBef>
              <a:buClr>
                <a:schemeClr val="dk2"/>
              </a:buClr>
              <a:buFont typeface="Merriweather"/>
              <a:buChar char="•"/>
              <a:defRPr b="0" baseline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93979" marL="2468880" marR="0" rtl="0" algn="l">
              <a:spcBef>
                <a:spcPts val="280"/>
              </a:spcBef>
              <a:buClr>
                <a:schemeClr val="dk2"/>
              </a:buClr>
              <a:buFont typeface="Merriweather"/>
              <a:buChar char="•"/>
              <a:defRPr b="0" baseline="0" i="0" sz="1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87" name="Shape 187"/>
          <p:cNvSpPr txBox="1"/>
          <p:nvPr>
            <p:ph idx="10" type="dt"/>
          </p:nvPr>
        </p:nvSpPr>
        <p:spPr>
          <a:xfrm>
            <a:off x="838200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8" name="Shape 188"/>
          <p:cNvSpPr txBox="1"/>
          <p:nvPr>
            <p:ph idx="11" type="ftr"/>
          </p:nvPr>
        </p:nvSpPr>
        <p:spPr>
          <a:xfrm>
            <a:off x="34290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9" name="Shape 189"/>
          <p:cNvSpPr txBox="1"/>
          <p:nvPr>
            <p:ph idx="12" type="sldNum"/>
          </p:nvPr>
        </p:nvSpPr>
        <p:spPr>
          <a:xfrm>
            <a:off x="6937375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4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/>
        </p:nvSpPr>
        <p:spPr>
          <a:xfrm>
            <a:off x="-9525" y="-7937"/>
            <a:ext cx="9163049" cy="1041400"/>
          </a:xfrm>
          <a:custGeom>
            <a:pathLst>
              <a:path extrusionOk="0" h="120000" w="12000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4381500" y="-7937"/>
            <a:ext cx="4762499" cy="638174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8" name="Shape 208"/>
          <p:cNvGrpSpPr/>
          <p:nvPr/>
        </p:nvGrpSpPr>
        <p:grpSpPr>
          <a:xfrm>
            <a:off x="-29291" y="-24383"/>
            <a:ext cx="9179385" cy="1048511"/>
            <a:chOff x="0" y="0"/>
            <a:chExt cx="2147483647" cy="2147483646"/>
          </a:xfrm>
        </p:grpSpPr>
        <p:grpSp>
          <p:nvGrpSpPr>
            <p:cNvPr id="209" name="Shape 209"/>
            <p:cNvGrpSpPr/>
            <p:nvPr/>
          </p:nvGrpSpPr>
          <p:grpSpPr>
            <a:xfrm>
              <a:off x="0" y="0"/>
              <a:ext cx="2141779262" cy="2147483646"/>
              <a:chOff x="0" y="0"/>
              <a:chExt cx="2147483646" cy="2147483647"/>
            </a:xfrm>
          </p:grpSpPr>
          <p:pic>
            <p:nvPicPr>
              <p:cNvPr id="210" name="Shape 210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5440837" y="0"/>
                <a:ext cx="2142042809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1" name="Shape 211"/>
              <p:cNvSpPr txBox="1"/>
              <p:nvPr/>
            </p:nvSpPr>
            <p:spPr>
              <a:xfrm>
                <a:off x="0" y="915194458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" name="Shape 212"/>
            <p:cNvGrpSpPr/>
            <p:nvPr/>
          </p:nvGrpSpPr>
          <p:grpSpPr>
            <a:xfrm>
              <a:off x="1772611" y="149824205"/>
              <a:ext cx="2145711035" cy="1860319946"/>
              <a:chOff x="0" y="0"/>
              <a:chExt cx="2147483647" cy="2147483647"/>
            </a:xfrm>
          </p:grpSpPr>
          <p:pic>
            <p:nvPicPr>
              <p:cNvPr id="213" name="Shape 21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656791" y="0"/>
                <a:ext cx="2143826855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4" name="Shape 214"/>
              <p:cNvSpPr txBox="1"/>
              <p:nvPr/>
            </p:nvSpPr>
            <p:spPr>
              <a:xfrm>
                <a:off x="0" y="1057331357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15" name="Shape 215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 b="0" baseline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 b="0" baseline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 b="0" baseline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 b="0" baseline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Char char="●"/>
              <a:defRPr b="0" baseline="0" i="0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116522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b="0" baseline="0" i="0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160655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●"/>
              <a:defRPr b="0" baseline="0" i="0" sz="21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127000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Char char="●"/>
              <a:defRPr b="0" baseline="0"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134937" marL="1462088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Char char="●"/>
              <a:defRPr b="0" baseline="0"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21920" marL="1737360" marR="0" rtl="0" algn="l">
              <a:spcBef>
                <a:spcPts val="360"/>
              </a:spcBef>
              <a:buClr>
                <a:schemeClr val="accent5"/>
              </a:buClr>
              <a:buFont typeface="Noto Sans Symbols"/>
              <a:buChar char="●"/>
              <a:defRPr b="0" baseline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111760" marL="1920240" marR="0" rtl="0" algn="l">
              <a:spcBef>
                <a:spcPts val="320"/>
              </a:spcBef>
              <a:buClr>
                <a:schemeClr val="accent6"/>
              </a:buClr>
              <a:buFont typeface="Noto Sans Symbols"/>
              <a:buChar char="●"/>
              <a:defRPr b="0" baseline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86360" marL="2194560" marR="0" rtl="0" algn="l">
              <a:spcBef>
                <a:spcPts val="320"/>
              </a:spcBef>
              <a:buClr>
                <a:schemeClr val="dk2"/>
              </a:buClr>
              <a:buFont typeface="Merriweather"/>
              <a:buChar char="•"/>
              <a:defRPr b="0" baseline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93979" marL="2468880" marR="0" rtl="0" algn="l">
              <a:spcBef>
                <a:spcPts val="280"/>
              </a:spcBef>
              <a:buClr>
                <a:schemeClr val="dk2"/>
              </a:buClr>
              <a:buFont typeface="Merriweather"/>
              <a:buChar char="•"/>
              <a:defRPr b="0" baseline="0" i="0" sz="1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217" name="Shape 217"/>
          <p:cNvSpPr txBox="1"/>
          <p:nvPr>
            <p:ph idx="10" type="dt"/>
          </p:nvPr>
        </p:nvSpPr>
        <p:spPr>
          <a:xfrm>
            <a:off x="838200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8" name="Shape 218"/>
          <p:cNvSpPr txBox="1"/>
          <p:nvPr>
            <p:ph idx="11" type="ftr"/>
          </p:nvPr>
        </p:nvSpPr>
        <p:spPr>
          <a:xfrm>
            <a:off x="34290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9" name="Shape 219"/>
          <p:cNvSpPr txBox="1"/>
          <p:nvPr>
            <p:ph idx="12" type="sldNum"/>
          </p:nvPr>
        </p:nvSpPr>
        <p:spPr>
          <a:xfrm>
            <a:off x="6937375" y="6245225"/>
            <a:ext cx="1901824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4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Relationship Id="rId4" Type="http://schemas.openxmlformats.org/officeDocument/2006/relationships/image" Target="../media/image2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Relationship Id="rId4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Relationship Id="rId4" Type="http://schemas.openxmlformats.org/officeDocument/2006/relationships/image" Target="../media/image1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png"/><Relationship Id="rId4" Type="http://schemas.openxmlformats.org/officeDocument/2006/relationships/image" Target="../media/image3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jpg"/><Relationship Id="rId4" Type="http://schemas.openxmlformats.org/officeDocument/2006/relationships/image" Target="../media/image3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8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3.jpg"/><Relationship Id="rId4" Type="http://schemas.openxmlformats.org/officeDocument/2006/relationships/image" Target="../media/image4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9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5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8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6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jpg"/><Relationship Id="rId4" Type="http://schemas.openxmlformats.org/officeDocument/2006/relationships/image" Target="../media/image08.png"/><Relationship Id="rId5" Type="http://schemas.openxmlformats.org/officeDocument/2006/relationships/image" Target="../media/image09.jpg"/><Relationship Id="rId6" Type="http://schemas.openxmlformats.org/officeDocument/2006/relationships/image" Target="../media/image13.jpg"/><Relationship Id="rId7" Type="http://schemas.openxmlformats.org/officeDocument/2006/relationships/image" Target="../media/image11.jpg"/><Relationship Id="rId8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ctrTitle"/>
          </p:nvPr>
        </p:nvSpPr>
        <p:spPr>
          <a:xfrm>
            <a:off x="207962" y="2249486"/>
            <a:ext cx="8936036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18275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ct val="25000"/>
              <a:buFont typeface="Calibri"/>
              <a:buNone/>
            </a:pPr>
            <a:r>
              <a:rPr b="1" baseline="0" i="0" lang="en-US" sz="5040" u="none" cap="none" strike="noStrik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rPr>
              <a:t>GENETICS:</a:t>
            </a:r>
            <a:r>
              <a:rPr b="1" baseline="0" i="0" lang="en-US" sz="4770" u="none" cap="none" strike="noStrik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baseline="0" i="0" lang="en-US" sz="477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The study of heredity</a:t>
            </a:r>
            <a:br>
              <a:rPr b="1" baseline="0" i="0" lang="en-US" sz="5400" u="none" cap="none" strike="noStrik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baseline="0" i="0" lang="en-US" sz="5040" u="none" cap="none" strike="noStrik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5" name="Shape 35"/>
          <p:cNvSpPr txBox="1"/>
          <p:nvPr>
            <p:ph idx="1" type="subTitle"/>
          </p:nvPr>
        </p:nvSpPr>
        <p:spPr>
          <a:xfrm>
            <a:off x="590550" y="3048000"/>
            <a:ext cx="785494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18275" tIns="45700">
            <a:noAutofit/>
          </a:bodyPr>
          <a:lstStyle/>
          <a:p>
            <a:pPr indent="0" lvl="0" marL="0" marR="45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b="0" baseline="0" i="0" sz="36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4572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b="1" baseline="0" i="1" lang="en-US" sz="44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Where do you get the traits that people see in you?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1537" y="2393950"/>
            <a:ext cx="5732462" cy="446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152400" y="23811"/>
            <a:ext cx="8550275" cy="237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Allele</a:t>
            </a:r>
            <a:r>
              <a:rPr b="0" baseline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Different forms of a gene represented by different letters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 eye color; can be blue, brown, green.  Ex Hair; can be curly or straight 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152400" y="3441700"/>
            <a:ext cx="3124199" cy="3416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b="0" baseline="0" i="1" lang="en-US" sz="2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The allele or version of a trait is determined by </a:t>
            </a:r>
            <a:r>
              <a:rPr b="1" baseline="0" i="1" lang="en-US" sz="2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TWO genes</a:t>
            </a:r>
            <a:r>
              <a:rPr b="0" baseline="0" i="1" lang="en-US" sz="2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, one from each parent.  These alleles can be found in </a:t>
            </a:r>
            <a:r>
              <a:rPr b="1" baseline="0" i="1" lang="en-US" sz="2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same location </a:t>
            </a:r>
            <a:r>
              <a:rPr b="0" baseline="0" i="1" lang="en-US" sz="2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on each </a:t>
            </a:r>
            <a:r>
              <a:rPr b="1" baseline="0" i="1" lang="en-US" sz="2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homologous chromosome.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457200" y="244475"/>
            <a:ext cx="8385299" cy="8576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baseline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Gregor Mendel </a:t>
            </a: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285375" y="1447800"/>
            <a:ext cx="5261999" cy="4190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The Father of Genetics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researched using </a:t>
            </a:r>
            <a:r>
              <a:rPr b="0" baseline="0" i="1" lang="en-US" sz="4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pea plants 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(peas are self-fertilizing, easily cultivated and cross pollinated) </a:t>
            </a:r>
          </a:p>
          <a:p>
            <a:pPr indent="-80010" lvl="0" marL="273050" marR="0" rtl="0" algn="l"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b="0" baseline="0" i="1" sz="3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1447800"/>
            <a:ext cx="2881312" cy="3643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320675" y="369887"/>
            <a:ext cx="8385174" cy="9747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baseline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Mendel’s Experiments </a:t>
            </a:r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5029200" y="1600200"/>
            <a:ext cx="3962399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Crossed a Yellow Pea plant with a Green Pea plant.</a:t>
            </a:r>
          </a:p>
          <a:p>
            <a:pPr indent="-104140" lvl="0" marL="27305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3050" lvl="0" marL="27305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ALL offspring were Yellow</a:t>
            </a:r>
          </a:p>
          <a:p>
            <a:pPr indent="-104140" lvl="0" marL="27305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3050" lvl="0" marL="27305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Determined that YELLOW color must be DOMINATE over Green</a:t>
            </a:r>
          </a:p>
        </p:txBody>
      </p:sp>
      <p:pic>
        <p:nvPicPr>
          <p:cNvPr id="234" name="Shape 234"/>
          <p:cNvPicPr preferRelativeResize="0"/>
          <p:nvPr/>
        </p:nvPicPr>
        <p:blipFill rotWithShape="1">
          <a:blip r:embed="rId3">
            <a:alphaModFix/>
          </a:blip>
          <a:srcRect b="0" l="7753" r="9213" t="0"/>
          <a:stretch/>
        </p:blipFill>
        <p:spPr>
          <a:xfrm>
            <a:off x="304800" y="1644650"/>
            <a:ext cx="4419599" cy="4908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/>
          <p:nvPr/>
        </p:nvSpPr>
        <p:spPr>
          <a:xfrm>
            <a:off x="5029200" y="-231775"/>
            <a:ext cx="4267199" cy="2176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EEFE"/>
              </a:buClr>
              <a:buSzPct val="25000"/>
              <a:buFont typeface="Arial"/>
              <a:buNone/>
            </a:pPr>
            <a:r>
              <a:rPr b="1" baseline="0" i="0" lang="en-US" sz="5400" u="none" cap="none" strike="noStrike">
                <a:solidFill>
                  <a:srgbClr val="B1EEFE"/>
                </a:solidFill>
                <a:latin typeface="Arial"/>
                <a:ea typeface="Arial"/>
                <a:cs typeface="Arial"/>
                <a:sym typeface="Arial"/>
              </a:rPr>
              <a:t>Do not copy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baseline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Essential questions		</a:t>
            </a:r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457200" y="1447800"/>
            <a:ext cx="8534399" cy="438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3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1.  What are homologous chromosomes?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3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2.  What is a gene?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3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3.  How do we get traits from our parents?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3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4.  Who is Gregor Mendel?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3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5.  What were Mendel’s contributions to Genetics?</a:t>
            </a:r>
          </a:p>
        </p:txBody>
      </p:sp>
      <p:sp>
        <p:nvSpPr>
          <p:cNvPr id="242" name="Shape 242"/>
          <p:cNvSpPr/>
          <p:nvPr/>
        </p:nvSpPr>
        <p:spPr>
          <a:xfrm rot="2407333">
            <a:off x="951178" y="2551818"/>
            <a:ext cx="8191388" cy="74392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chemeClr val="lt2"/>
                </a:solidFill>
                <a:latin typeface="Arial"/>
              </a:rPr>
              <a:t>answer these now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228600" y="76200"/>
            <a:ext cx="8229600" cy="718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baseline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Essential questions</a:t>
            </a:r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228600" y="794700"/>
            <a:ext cx="8229600" cy="415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1.  What are Mendel’s 3 principles of genetics?</a:t>
            </a:r>
          </a:p>
          <a:p>
            <a:pPr indent="-80010" lvl="0" marL="2730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2.  What is meant by Homozygous and Heterozygous?</a:t>
            </a:r>
          </a:p>
          <a:p>
            <a:pPr indent="-80010" lvl="0" marL="2730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3.  How can you predict genetic outcomes?</a:t>
            </a:r>
          </a:p>
          <a:p>
            <a:pPr indent="-80010" lvl="0" marL="2730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4.  What are genotypes and phenotypes?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ctrTitle"/>
          </p:nvPr>
        </p:nvSpPr>
        <p:spPr>
          <a:xfrm>
            <a:off x="207962" y="365125"/>
            <a:ext cx="8783637" cy="13906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18275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1" baseline="0" i="0" lang="en-US" sz="504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Mendel’s 3 Principles of Genetics; </a:t>
            </a:r>
            <a:r>
              <a:rPr b="1" baseline="0" i="0" lang="en-US" sz="441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traits are inherited</a:t>
            </a:r>
          </a:p>
        </p:txBody>
      </p:sp>
      <p:sp>
        <p:nvSpPr>
          <p:cNvPr id="254" name="Shape 254"/>
          <p:cNvSpPr txBox="1"/>
          <p:nvPr>
            <p:ph idx="1" type="subTitle"/>
          </p:nvPr>
        </p:nvSpPr>
        <p:spPr>
          <a:xfrm>
            <a:off x="533400" y="3228975"/>
            <a:ext cx="8610599" cy="3400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18275" tIns="45700">
            <a:noAutofit/>
          </a:bodyPr>
          <a:lstStyle/>
          <a:p>
            <a:pPr indent="0" lvl="0" marL="0" marR="45720" rtl="0" algn="r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7800" y="3505200"/>
            <a:ext cx="3581399" cy="287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800" y="3352800"/>
            <a:ext cx="2895600" cy="312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379412" y="0"/>
            <a:ext cx="8385299" cy="89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baseline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1. Principle of Dominance </a:t>
            </a:r>
          </a:p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4445525" y="1010450"/>
            <a:ext cx="4698600" cy="50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3600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Dominant</a:t>
            </a:r>
            <a:r>
              <a:rPr b="0" baseline="0" i="0" lang="en-US" sz="3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–trait that appears even if only 1 allele (Yy=yellow)</a:t>
            </a:r>
          </a:p>
          <a:p>
            <a:pPr indent="-273050" lvl="0" marL="27305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3600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Recessive</a:t>
            </a:r>
            <a:r>
              <a:rPr b="0" baseline="0" i="0" lang="en-US" sz="3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– Trait that is hidden by the dominant trait. Ony appears if 2 alleles. (yy=green)</a:t>
            </a:r>
          </a:p>
          <a:p>
            <a:pPr indent="-55879" lvl="0" marL="273050" marR="0" rtl="0" algn="l">
              <a:spcBef>
                <a:spcPts val="7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b="0" baseline="0" i="0" sz="3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250" y="1600200"/>
            <a:ext cx="3962399" cy="209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981400"/>
            <a:ext cx="4343400" cy="269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idx="1" type="body"/>
          </p:nvPr>
        </p:nvSpPr>
        <p:spPr>
          <a:xfrm>
            <a:off x="304800" y="304800"/>
            <a:ext cx="8839199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46062" lvl="1" marL="63976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1" baseline="0" i="0" sz="1900" u="sng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3600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Phenotype</a:t>
            </a:r>
            <a:r>
              <a:rPr b="0" baseline="0" i="0" lang="en-US" sz="2800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: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 Physical Expression of a trait.</a:t>
            </a:r>
          </a:p>
          <a:p>
            <a:pPr indent="-116204" lvl="0" marL="27305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b="0" baseline="0" i="0" sz="2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116204" lvl="0" marL="27305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b="0" baseline="0" i="0" sz="2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116204" lvl="0" marL="27305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b="0" baseline="0" i="0" sz="2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46062" lvl="1" marL="639762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3600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Genotype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:  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Gene combinations for a particular trait/characteristic.</a:t>
            </a:r>
          </a:p>
          <a:p>
            <a:pPr indent="-24606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1" baseline="0" i="0" lang="en-US" sz="2000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Homozygous</a:t>
            </a:r>
            <a:r>
              <a:rPr b="0" baseline="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baseline="0" i="0" lang="en-US" sz="2000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dominant</a:t>
            </a:r>
            <a:r>
              <a:rPr b="0" baseline="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(YY)</a:t>
            </a:r>
          </a:p>
          <a:p>
            <a:pPr indent="-24606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1" baseline="0" i="0" lang="en-US" sz="2000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Heterozygous</a:t>
            </a:r>
            <a:r>
              <a:rPr b="0" baseline="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(Yy)</a:t>
            </a:r>
          </a:p>
          <a:p>
            <a:pPr indent="-24606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1" baseline="0" i="0" lang="en-US" sz="2000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Homozygous recessive </a:t>
            </a:r>
            <a:r>
              <a:rPr b="0" baseline="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(yy)</a:t>
            </a:r>
          </a:p>
          <a:p>
            <a:pPr indent="-152400" lvl="0" marL="2730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b="0" baseline="0" i="0" sz="20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70" name="Shape 27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450" y="5029200"/>
            <a:ext cx="82296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0" y="1335087"/>
            <a:ext cx="7385049" cy="1484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457200" y="244475"/>
            <a:ext cx="8385174" cy="120332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baseline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2. Principle of </a:t>
            </a:r>
            <a:r>
              <a:rPr b="0" baseline="0" i="0" lang="en-US" sz="5000" u="sng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Segregation</a:t>
            </a:r>
          </a:p>
        </p:txBody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4916487" y="1905000"/>
            <a:ext cx="3929062" cy="4190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The pair of alleles must separate in the parent and </a:t>
            </a:r>
            <a:r>
              <a:rPr b="1" baseline="0" i="0" lang="en-US" sz="4000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ONE</a:t>
            </a:r>
            <a:r>
              <a:rPr b="0" baseline="0" i="0" lang="en-US" sz="4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gets passed onto the child</a:t>
            </a:r>
          </a:p>
          <a:p>
            <a:pPr indent="-31750" lvl="0" marL="273050" marR="0" rtl="0" algn="l"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b="0" baseline="0" i="0" sz="40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79" name="Shape 2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916111"/>
            <a:ext cx="4708524" cy="4484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347662" y="-120650"/>
            <a:ext cx="8385174" cy="6857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baseline="0" i="0" lang="en-US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3. Principle of Independent Assortment</a:t>
            </a:r>
          </a:p>
        </p:txBody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347662" y="609600"/>
            <a:ext cx="8458200" cy="380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130625"/>
              <a:buFont typeface="Noto Sans Symbols"/>
              <a:buChar char="●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One trait’s expression does </a:t>
            </a:r>
            <a:r>
              <a:rPr b="0" baseline="0" i="0" lang="en-US" sz="4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not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affect another s when chromosomes separate  during meiosis</a:t>
            </a:r>
            <a:r>
              <a:rPr b="0" baseline="0" i="0" lang="en-US" sz="3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</a:p>
        </p:txBody>
      </p:sp>
      <p:pic>
        <p:nvPicPr>
          <p:cNvPr id="286" name="Shape 28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8375" y="2209800"/>
            <a:ext cx="3095625" cy="2608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Shape 2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1925" y="2328861"/>
            <a:ext cx="5842000" cy="427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baseline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Essential questions		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457200" y="1447800"/>
            <a:ext cx="8534399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3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1.  What are homologous chromosomes?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3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2.  What is a gene?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3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3.  How do we get traits from our parents?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3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4.  Who is Gregor Mendel?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3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5.  What were Mendel’s contributions to Genetics?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>
            <a:off x="207962" y="92075"/>
            <a:ext cx="8537575" cy="143192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baseline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Traits/alleles can be dominant or recessive:</a:t>
            </a:r>
          </a:p>
        </p:txBody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4419600" y="1143000"/>
            <a:ext cx="4724400" cy="5518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b="0" baseline="0" i="0" lang="en-US" sz="3200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Dominant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: stronger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gene; always shows, written with capital letter</a:t>
            </a:r>
          </a:p>
          <a:p>
            <a:pPr indent="-273050" lvl="0" marL="27305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b="0" baseline="0" i="0" lang="en-US" sz="3200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Recessive: 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weaker 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gene; can be hidden by dominant, written with lowercase letter</a:t>
            </a:r>
          </a:p>
          <a:p>
            <a:pPr indent="-273050" lvl="0" marL="27305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3600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Phenotype</a:t>
            </a:r>
            <a:r>
              <a:rPr b="0" baseline="0" i="0" lang="en-US" sz="2800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: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 Physical expression of a trait.  Its what you SEE if you take a PHoto-=PHenotype</a:t>
            </a:r>
          </a:p>
        </p:txBody>
      </p:sp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962" y="1524000"/>
            <a:ext cx="3962399" cy="209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3879850"/>
            <a:ext cx="4343400" cy="269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x="423862" y="358775"/>
            <a:ext cx="8385174" cy="143192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baseline="0" i="0" lang="en-US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If you mate=cross two parents, each with a dominant and a recessive trait what offspring will you see </a:t>
            </a:r>
          </a:p>
        </p:txBody>
      </p:sp>
      <p:pic>
        <p:nvPicPr>
          <p:cNvPr id="301" name="Shape 3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209800"/>
            <a:ext cx="3962399" cy="209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/>
          <p:cNvPicPr preferRelativeResize="0"/>
          <p:nvPr/>
        </p:nvPicPr>
        <p:blipFill rotWithShape="1">
          <a:blip r:embed="rId4">
            <a:alphaModFix/>
          </a:blip>
          <a:srcRect b="-3340" l="0" r="20832" t="3341"/>
          <a:stretch/>
        </p:blipFill>
        <p:spPr>
          <a:xfrm>
            <a:off x="4114800" y="1747836"/>
            <a:ext cx="4694236" cy="475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type="title"/>
          </p:nvPr>
        </p:nvSpPr>
        <p:spPr>
          <a:xfrm>
            <a:off x="381000" y="228600"/>
            <a:ext cx="8229600" cy="3619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baseline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Cont’d</a:t>
            </a:r>
          </a:p>
        </p:txBody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228600" y="885825"/>
            <a:ext cx="8610599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3622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1" baseline="0" i="0" lang="en-US" sz="3600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Genotype</a:t>
            </a:r>
            <a:r>
              <a:rPr b="1" baseline="0" i="0" lang="en-US" sz="3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:  </a:t>
            </a:r>
            <a:r>
              <a:rPr b="0" baseline="0" i="0" lang="en-US" sz="3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Gene combinations for a particular trait/ characteristic. The </a:t>
            </a:r>
            <a:r>
              <a:rPr b="1" baseline="0" i="0" lang="en-US" sz="3600" u="none" cap="none" strike="noStrike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GENES</a:t>
            </a:r>
            <a:r>
              <a:rPr b="0" baseline="0" i="0" lang="en-US" sz="3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one has written in </a:t>
            </a:r>
            <a:r>
              <a:rPr b="1" baseline="0" i="0" lang="en-US" sz="3600" u="none" cap="none" strike="noStrike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letters</a:t>
            </a:r>
            <a:r>
              <a:rPr b="0" baseline="0" i="0" lang="en-US" sz="3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</a:p>
          <a:p>
            <a:pPr indent="-236220" lvl="0" marL="273050" marR="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baseline="0" i="0" lang="en-US" sz="3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3 possible gene combinations:</a:t>
            </a:r>
          </a:p>
          <a:p>
            <a:pPr indent="-237172" lvl="1" marL="639762" marR="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1" baseline="0" i="0" lang="en-US" sz="3600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Homozygous</a:t>
            </a:r>
            <a:r>
              <a:rPr b="0" baseline="0" i="0" lang="en-US" sz="3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baseline="0" i="0" lang="en-US" sz="3600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dominant</a:t>
            </a:r>
            <a:r>
              <a:rPr b="0" baseline="0" i="0" lang="en-US" sz="3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(YY)</a:t>
            </a:r>
          </a:p>
          <a:p>
            <a:pPr indent="-237172" lvl="1" marL="639762" marR="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1" baseline="0" i="0" lang="en-US" sz="3600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Heterozygous</a:t>
            </a:r>
            <a:r>
              <a:rPr b="0" baseline="0" i="0" lang="en-US" sz="3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(Yy)</a:t>
            </a:r>
          </a:p>
          <a:p>
            <a:pPr indent="-237172" lvl="1" marL="639762" marR="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1" baseline="0" i="0" lang="en-US" sz="3600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Homozygous recessive</a:t>
            </a:r>
            <a:r>
              <a:rPr b="0" baseline="0" i="0" lang="en-US" sz="3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(yy)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30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type="title"/>
          </p:nvPr>
        </p:nvSpPr>
        <p:spPr>
          <a:xfrm>
            <a:off x="457200" y="172925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baseline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Remember:</a:t>
            </a:r>
          </a:p>
        </p:txBody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457200" y="1125700"/>
            <a:ext cx="8534399" cy="3352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HOMO=same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HETERO= different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Dominant=capital letter  R, T, B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Recessive =lowercase letter  r, t, b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44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15" name="Shape 315"/>
          <p:cNvSpPr txBox="1"/>
          <p:nvPr/>
        </p:nvSpPr>
        <p:spPr>
          <a:xfrm>
            <a:off x="757237" y="5105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alibri"/>
              <a:buNone/>
            </a:pPr>
            <a:r>
              <a:rPr b="0" baseline="0" i="1" lang="en-US" sz="5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Lets practice using the vocab.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Solving Genetics problems with Punnett Squares</a:t>
            </a:r>
          </a:p>
        </p:txBody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457200" y="1935161"/>
            <a:ext cx="8229600" cy="4389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-US" sz="4800"/>
              <a:t>p132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type="title"/>
          </p:nvPr>
        </p:nvSpPr>
        <p:spPr>
          <a:xfrm>
            <a:off x="228600" y="141280"/>
            <a:ext cx="8915400" cy="763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baseline="0" i="0" lang="en-US" sz="4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can we predict genetic offspring?</a:t>
            </a:r>
          </a:p>
        </p:txBody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228600" y="1101100"/>
            <a:ext cx="5152199" cy="4190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4400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Punnett  squares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b="0" baseline="0" i="0" lang="en-US" sz="3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 diagram used to predict the genotype and phenotype ratios of different organisms when specific gametes join together</a:t>
            </a:r>
          </a:p>
          <a:p>
            <a:pPr indent="-55879" lvl="0" marL="273050" marR="0" rtl="0" algn="l">
              <a:spcBef>
                <a:spcPts val="7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b="0" baseline="0" i="0" sz="3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29" name="Shape 3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0800" y="2690525"/>
            <a:ext cx="3935400" cy="366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type="title"/>
          </p:nvPr>
        </p:nvSpPr>
        <p:spPr>
          <a:xfrm>
            <a:off x="-79375" y="23811"/>
            <a:ext cx="9223375" cy="1323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Punnett squares </a:t>
            </a:r>
            <a:r>
              <a:rPr b="1" baseline="0" i="0" lang="en-US" sz="4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predict the probability of inheriting a particular gene combination</a:t>
            </a:r>
          </a:p>
        </p:txBody>
      </p:sp>
      <p:pic>
        <p:nvPicPr>
          <p:cNvPr id="335" name="Shape 3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1752600"/>
            <a:ext cx="6789736" cy="510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type="title"/>
          </p:nvPr>
        </p:nvSpPr>
        <p:spPr>
          <a:xfrm>
            <a:off x="457200" y="244475"/>
            <a:ext cx="8385174" cy="143192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5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838200" y="1905000"/>
            <a:ext cx="3927474" cy="4190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16204" lvl="0" marL="273050" marR="0" rtl="0" algn="l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b="0" baseline="0" i="0" sz="2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42" name="Shape 342"/>
          <p:cNvSpPr txBox="1"/>
          <p:nvPr>
            <p:ph idx="2" type="body"/>
          </p:nvPr>
        </p:nvSpPr>
        <p:spPr>
          <a:xfrm>
            <a:off x="4918075" y="1905000"/>
            <a:ext cx="3927474" cy="4190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43" name="Shape 3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7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type="title"/>
          </p:nvPr>
        </p:nvSpPr>
        <p:spPr>
          <a:xfrm>
            <a:off x="457200" y="244475"/>
            <a:ext cx="8385174" cy="143192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baseline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Monohybrid Cross</a:t>
            </a:r>
          </a:p>
        </p:txBody>
      </p:sp>
      <p:sp>
        <p:nvSpPr>
          <p:cNvPr id="349" name="Shape 349"/>
          <p:cNvSpPr txBox="1"/>
          <p:nvPr>
            <p:ph idx="1" type="body"/>
          </p:nvPr>
        </p:nvSpPr>
        <p:spPr>
          <a:xfrm>
            <a:off x="838200" y="1905000"/>
            <a:ext cx="3927474" cy="4190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122142"/>
              <a:buFont typeface="Noto Sans Symbols"/>
              <a:buChar char="●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Involves </a:t>
            </a:r>
            <a:r>
              <a:rPr b="1" baseline="0" i="0" lang="en-US" sz="3600" u="sng" cap="none" strike="noStrike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one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trait </a:t>
            </a:r>
          </a:p>
        </p:txBody>
      </p:sp>
      <p:pic>
        <p:nvPicPr>
          <p:cNvPr id="350" name="Shape 35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790700"/>
            <a:ext cx="4095749" cy="33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Shape 3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2667000"/>
            <a:ext cx="3529012" cy="3459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>
            <p:ph type="title"/>
          </p:nvPr>
        </p:nvSpPr>
        <p:spPr>
          <a:xfrm>
            <a:off x="457200" y="244475"/>
            <a:ext cx="8385174" cy="143192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Use a capital letter for dominant trait, lowercase for recessive trait: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x="155575" y="-144461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Shape 3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5575" y="1708150"/>
            <a:ext cx="4876799" cy="487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Shape 3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4267200"/>
            <a:ext cx="3135312" cy="20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Shape 360"/>
          <p:cNvSpPr txBox="1"/>
          <p:nvPr/>
        </p:nvSpPr>
        <p:spPr>
          <a:xfrm>
            <a:off x="284162" y="1974850"/>
            <a:ext cx="4038599" cy="1938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Brown eyes are dominant to blue eyes.  Show a cross/mating between two heterozygous brown eyed parents.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048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baseline="0" i="0" lang="en-US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Remember…</a:t>
            </a:r>
            <a:r>
              <a:rPr b="0" baseline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Sexual reproduction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04800" y="920750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3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Sperm + egg = zygote  → embryo</a:t>
            </a:r>
          </a:p>
          <a:p>
            <a:pPr indent="-55879" lvl="0" marL="27305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b="0" baseline="0" i="0" sz="3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55879" lvl="0" marL="27305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b="0" baseline="0" i="0" sz="3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55879" lvl="0" marL="27305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b="0" baseline="0" i="0" sz="3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55879" lvl="0" marL="27305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b="0" baseline="0" i="0" sz="3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55879" lvl="0" marL="27305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b="0" baseline="0" i="0" sz="3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3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At fertilization, </a:t>
            </a:r>
            <a:r>
              <a:rPr b="1" baseline="0" i="0" lang="en-US" sz="3600" u="sng" cap="none" strike="noStrike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homologous</a:t>
            </a:r>
            <a:r>
              <a:rPr b="1" baseline="0" i="0" lang="en-US" sz="3600" u="none" cap="none" strike="noStrike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 chromosomes match up and pair </a:t>
            </a:r>
            <a:r>
              <a:rPr b="0" baseline="0" i="0" lang="en-US" sz="3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in the </a:t>
            </a:r>
            <a:r>
              <a:rPr b="1" baseline="0" i="0" lang="en-US" sz="3600" u="none" cap="none" strike="noStrike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zygote=fertilized egg</a:t>
            </a:r>
          </a:p>
          <a:p>
            <a:pPr indent="-116204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b="0" baseline="0" i="0" sz="2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 b="0" l="0" r="18843" t="0"/>
          <a:stretch/>
        </p:blipFill>
        <p:spPr>
          <a:xfrm>
            <a:off x="492125" y="1600200"/>
            <a:ext cx="8529637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/>
          <p:nvPr>
            <p:ph type="title"/>
          </p:nvPr>
        </p:nvSpPr>
        <p:spPr>
          <a:xfrm>
            <a:off x="457200" y="244475"/>
            <a:ext cx="8385174" cy="143192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5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Shape 366"/>
          <p:cNvSpPr txBox="1"/>
          <p:nvPr/>
        </p:nvSpPr>
        <p:spPr>
          <a:xfrm>
            <a:off x="155575" y="-144461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Shape 3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575" y="3886200"/>
            <a:ext cx="3679824" cy="2382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Shape 3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5937" y="2133600"/>
            <a:ext cx="4516436" cy="436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Shape 3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1995" y="0"/>
            <a:ext cx="5370804" cy="662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>
            <p:ph type="title"/>
          </p:nvPr>
        </p:nvSpPr>
        <p:spPr>
          <a:xfrm>
            <a:off x="457200" y="172925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baseline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Remember:</a:t>
            </a:r>
          </a:p>
        </p:txBody>
      </p:sp>
      <p:sp>
        <p:nvSpPr>
          <p:cNvPr id="379" name="Shape 379"/>
          <p:cNvSpPr txBox="1"/>
          <p:nvPr>
            <p:ph idx="1" type="body"/>
          </p:nvPr>
        </p:nvSpPr>
        <p:spPr>
          <a:xfrm>
            <a:off x="457200" y="1125700"/>
            <a:ext cx="8534399" cy="3352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HOMO=same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HETERO= different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Dominant=capital letter  R, T, B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Recessive =lowercase letter  r, t, b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44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80" name="Shape 380"/>
          <p:cNvSpPr txBox="1"/>
          <p:nvPr/>
        </p:nvSpPr>
        <p:spPr>
          <a:xfrm>
            <a:off x="757237" y="5105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alibri"/>
              <a:buNone/>
            </a:pPr>
            <a:r>
              <a:rPr b="0" baseline="0" i="1" lang="en-US" sz="5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Lets practice using the vocab.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Shape 3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2479" y="0"/>
            <a:ext cx="694624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Shape 3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837" y="209550"/>
            <a:ext cx="7934325" cy="643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/>
          <p:nvPr>
            <p:ph type="title"/>
          </p:nvPr>
        </p:nvSpPr>
        <p:spPr>
          <a:xfrm>
            <a:off x="457200" y="152400"/>
            <a:ext cx="8534399" cy="8381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Monohybrid Cross Example</a:t>
            </a:r>
          </a:p>
        </p:txBody>
      </p:sp>
      <p:sp>
        <p:nvSpPr>
          <p:cNvPr id="398" name="Shape 398"/>
          <p:cNvSpPr txBox="1"/>
          <p:nvPr>
            <p:ph idx="1" type="body"/>
          </p:nvPr>
        </p:nvSpPr>
        <p:spPr>
          <a:xfrm>
            <a:off x="457200" y="1920875"/>
            <a:ext cx="4038599" cy="4433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28270" lvl="0" marL="2730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128270" lvl="0" marL="2730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128270" lvl="0" marL="2730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128270" lvl="0" marL="2730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128270" lvl="0" marL="2730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128270" lvl="0" marL="2730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128270" lvl="0" marL="2730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3050" lvl="0" marL="2730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Genotype ratio</a:t>
            </a:r>
          </a:p>
          <a:p>
            <a:pPr indent="-246062" lvl="1" marL="639762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Bb, bb- 2:2</a:t>
            </a:r>
          </a:p>
          <a:p>
            <a:pPr indent="-246062" lvl="1" marL="639762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baseline="0" i="0" sz="20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3050" lvl="0" marL="2730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Phenotype ratio</a:t>
            </a:r>
          </a:p>
          <a:p>
            <a:pPr indent="-246062" lvl="1" marL="639762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Black, tan- 2:2</a:t>
            </a:r>
          </a:p>
        </p:txBody>
      </p:sp>
      <p:sp>
        <p:nvSpPr>
          <p:cNvPr id="399" name="Shape 399"/>
          <p:cNvSpPr txBox="1"/>
          <p:nvPr>
            <p:ph idx="2" type="body"/>
          </p:nvPr>
        </p:nvSpPr>
        <p:spPr>
          <a:xfrm>
            <a:off x="4648200" y="1371600"/>
            <a:ext cx="4343400" cy="4983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 heterozygous black dog (Bb) mates with a recessive tan dog (bb).</a:t>
            </a:r>
          </a:p>
          <a:p>
            <a:pPr indent="-128270" lvl="0" marL="2730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3050" lvl="0" marL="2730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What is the probability that these two dogs will have a tan offspring?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3050" lvl="0" marL="2730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If these two dogs already have 2 tan offspring. What is the probability that their next offspring will be black?</a:t>
            </a:r>
          </a:p>
        </p:txBody>
      </p:sp>
      <p:graphicFrame>
        <p:nvGraphicFramePr>
          <p:cNvPr id="400" name="Shape 400"/>
          <p:cNvGraphicFramePr/>
          <p:nvPr/>
        </p:nvGraphicFramePr>
        <p:xfrm>
          <a:off x="609600" y="1752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{9FE4A1E1-DEB9-4B6D-9490-42D79B9134FC}</a:tableStyleId>
              </a:tblPr>
              <a:tblGrid>
                <a:gridCol w="2057400"/>
                <a:gridCol w="2057400"/>
              </a:tblGrid>
              <a:tr h="1143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Merriweather"/>
                        <a:buNone/>
                      </a:pPr>
                      <a:r>
                        <a:t/>
                      </a:r>
                      <a:endParaRPr b="0" baseline="0" i="0" sz="2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baseline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</a:t>
                      </a: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143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401" name="Shape 401"/>
          <p:cNvSpPr txBox="1"/>
          <p:nvPr/>
        </p:nvSpPr>
        <p:spPr>
          <a:xfrm>
            <a:off x="762000" y="1371600"/>
            <a:ext cx="4953000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B			b</a:t>
            </a:r>
          </a:p>
        </p:txBody>
      </p:sp>
      <p:sp>
        <p:nvSpPr>
          <p:cNvPr id="402" name="Shape 402"/>
          <p:cNvSpPr txBox="1"/>
          <p:nvPr/>
        </p:nvSpPr>
        <p:spPr>
          <a:xfrm>
            <a:off x="76200" y="2147886"/>
            <a:ext cx="457200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 </a:t>
            </a:r>
          </a:p>
        </p:txBody>
      </p:sp>
      <p:sp>
        <p:nvSpPr>
          <p:cNvPr id="403" name="Shape 403"/>
          <p:cNvSpPr txBox="1"/>
          <p:nvPr/>
        </p:nvSpPr>
        <p:spPr>
          <a:xfrm>
            <a:off x="76200" y="3367087"/>
            <a:ext cx="457200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 </a:t>
            </a:r>
          </a:p>
        </p:txBody>
      </p:sp>
      <p:sp>
        <p:nvSpPr>
          <p:cNvPr id="404" name="Shape 404"/>
          <p:cNvSpPr txBox="1"/>
          <p:nvPr/>
        </p:nvSpPr>
        <p:spPr>
          <a:xfrm>
            <a:off x="1219200" y="2057400"/>
            <a:ext cx="685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Bb</a:t>
            </a:r>
          </a:p>
        </p:txBody>
      </p:sp>
      <p:sp>
        <p:nvSpPr>
          <p:cNvPr id="405" name="Shape 405"/>
          <p:cNvSpPr txBox="1"/>
          <p:nvPr/>
        </p:nvSpPr>
        <p:spPr>
          <a:xfrm>
            <a:off x="1295400" y="3200400"/>
            <a:ext cx="685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Bb</a:t>
            </a:r>
          </a:p>
        </p:txBody>
      </p:sp>
      <p:sp>
        <p:nvSpPr>
          <p:cNvPr id="406" name="Shape 406"/>
          <p:cNvSpPr txBox="1"/>
          <p:nvPr/>
        </p:nvSpPr>
        <p:spPr>
          <a:xfrm>
            <a:off x="3352800" y="205740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bb</a:t>
            </a:r>
          </a:p>
        </p:txBody>
      </p:sp>
      <p:sp>
        <p:nvSpPr>
          <p:cNvPr id="407" name="Shape 407"/>
          <p:cNvSpPr txBox="1"/>
          <p:nvPr/>
        </p:nvSpPr>
        <p:spPr>
          <a:xfrm>
            <a:off x="3352800" y="312420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bb</a:t>
            </a:r>
          </a:p>
        </p:txBody>
      </p:sp>
      <p:sp>
        <p:nvSpPr>
          <p:cNvPr id="408" name="Shape 408"/>
          <p:cNvSpPr txBox="1"/>
          <p:nvPr/>
        </p:nvSpPr>
        <p:spPr>
          <a:xfrm>
            <a:off x="6629400" y="3455987"/>
            <a:ext cx="8381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</a:p>
        </p:txBody>
      </p:sp>
      <p:sp>
        <p:nvSpPr>
          <p:cNvPr id="409" name="Shape 409"/>
          <p:cNvSpPr txBox="1"/>
          <p:nvPr/>
        </p:nvSpPr>
        <p:spPr>
          <a:xfrm>
            <a:off x="6629400" y="5395912"/>
            <a:ext cx="8381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baseline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Non-Mendelian Genetics</a:t>
            </a:r>
          </a:p>
        </p:txBody>
      </p:sp>
      <p:sp>
        <p:nvSpPr>
          <p:cNvPr id="425" name="Shape 425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Essential Questions: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1.  What happens when you have two alleles for a trait that are dominant?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2.  What is a blended phenotype?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3.  If two alleles are dominant, how do I identify which letter to use in the punnett square?</a:t>
            </a:r>
          </a:p>
          <a:p>
            <a:pPr indent="-11652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426" name="Shape 4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0" y="4724400"/>
            <a:ext cx="5410200" cy="1787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/>
          <p:nvPr>
            <p:ph type="title"/>
          </p:nvPr>
        </p:nvSpPr>
        <p:spPr>
          <a:xfrm>
            <a:off x="457200" y="244475"/>
            <a:ext cx="8385174" cy="143192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baseline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Incomplete Dominance</a:t>
            </a:r>
          </a:p>
        </p:txBody>
      </p:sp>
      <p:sp>
        <p:nvSpPr>
          <p:cNvPr id="432" name="Shape 432"/>
          <p:cNvSpPr txBox="1"/>
          <p:nvPr>
            <p:ph idx="1" type="body"/>
          </p:nvPr>
        </p:nvSpPr>
        <p:spPr>
          <a:xfrm>
            <a:off x="304800" y="1981200"/>
            <a:ext cx="446405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0414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4000" u="none" cap="none" strike="noStrike">
                <a:solidFill>
                  <a:srgbClr val="FF3300"/>
                </a:solidFill>
                <a:latin typeface="Merriweather"/>
                <a:ea typeface="Merriweather"/>
                <a:cs typeface="Merriweather"/>
                <a:sym typeface="Merriweather"/>
              </a:rPr>
              <a:t>Neither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allele is completely dominant</a:t>
            </a:r>
          </a:p>
          <a:p>
            <a:pPr indent="-10414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BD0D9"/>
              </a:buClr>
              <a:buSzPct val="122142"/>
              <a:buFont typeface="Noto Sans Symbols"/>
              <a:buChar char="●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When the offspring is heterozygous, a third </a:t>
            </a:r>
            <a:r>
              <a:rPr b="1" baseline="0" i="0" lang="en-US" sz="3600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blended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phenotype appears</a:t>
            </a:r>
          </a:p>
        </p:txBody>
      </p:sp>
      <p:pic>
        <p:nvPicPr>
          <p:cNvPr id="433" name="Shape 43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8550" y="2579686"/>
            <a:ext cx="3702049" cy="2916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457200" y="1935161"/>
            <a:ext cx="8229600" cy="4389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495" y="479675"/>
            <a:ext cx="8388756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/>
          <p:nvPr>
            <p:ph type="title"/>
          </p:nvPr>
        </p:nvSpPr>
        <p:spPr>
          <a:xfrm>
            <a:off x="838200" y="228600"/>
            <a:ext cx="7543800" cy="143192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baseline="0" i="0" lang="en-US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Incomplete Dominance Example</a:t>
            </a:r>
          </a:p>
        </p:txBody>
      </p:sp>
      <p:sp>
        <p:nvSpPr>
          <p:cNvPr id="439" name="Shape 439"/>
          <p:cNvSpPr txBox="1"/>
          <p:nvPr>
            <p:ph idx="1" type="body"/>
          </p:nvPr>
        </p:nvSpPr>
        <p:spPr>
          <a:xfrm>
            <a:off x="4908550" y="1981200"/>
            <a:ext cx="3702049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If red flowers (RR) are incompletely dominant to white flowers (WW), show the offspring of a cross between 2 pink flowers (RW)</a:t>
            </a:r>
          </a:p>
          <a:p>
            <a:pPr indent="-273050" lvl="0" marL="2730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Q:  What is the probability that these two parents will produce pink offspring?</a:t>
            </a:r>
            <a:r>
              <a:rPr b="1" baseline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       </a:t>
            </a:r>
          </a:p>
          <a:p>
            <a:pPr indent="-24606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50%</a:t>
            </a:r>
          </a:p>
        </p:txBody>
      </p:sp>
      <p:graphicFrame>
        <p:nvGraphicFramePr>
          <p:cNvPr id="440" name="Shape 440"/>
          <p:cNvGraphicFramePr/>
          <p:nvPr/>
        </p:nvGraphicFramePr>
        <p:xfrm>
          <a:off x="914400" y="2971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{57D2E299-0E61-44F3-858F-23AB33DDAA55}</a:tableStyleId>
              </a:tblPr>
              <a:tblGrid>
                <a:gridCol w="1889125"/>
                <a:gridCol w="1889125"/>
              </a:tblGrid>
              <a:tr h="8572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965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441" name="Shape 441"/>
          <p:cNvSpPr txBox="1"/>
          <p:nvPr/>
        </p:nvSpPr>
        <p:spPr>
          <a:xfrm>
            <a:off x="304800" y="3200400"/>
            <a:ext cx="304799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</a:p>
        </p:txBody>
      </p:sp>
      <p:sp>
        <p:nvSpPr>
          <p:cNvPr id="442" name="Shape 442"/>
          <p:cNvSpPr txBox="1"/>
          <p:nvPr/>
        </p:nvSpPr>
        <p:spPr>
          <a:xfrm>
            <a:off x="304800" y="4191000"/>
            <a:ext cx="457200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</a:p>
        </p:txBody>
      </p:sp>
      <p:sp>
        <p:nvSpPr>
          <p:cNvPr id="443" name="Shape 443"/>
          <p:cNvSpPr txBox="1"/>
          <p:nvPr/>
        </p:nvSpPr>
        <p:spPr>
          <a:xfrm>
            <a:off x="1371600" y="2362200"/>
            <a:ext cx="2895600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		W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baseline="0" i="0" lang="en-US" sz="4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Incomplete dominance problems</a:t>
            </a:r>
          </a:p>
        </p:txBody>
      </p:sp>
      <p:sp>
        <p:nvSpPr>
          <p:cNvPr id="449" name="Shape 449"/>
          <p:cNvSpPr txBox="1"/>
          <p:nvPr>
            <p:ph idx="1" type="body"/>
          </p:nvPr>
        </p:nvSpPr>
        <p:spPr>
          <a:xfrm>
            <a:off x="457200" y="1905000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14478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14478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14478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14478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0" name="Shape 450"/>
          <p:cNvSpPr txBox="1"/>
          <p:nvPr>
            <p:ph idx="2" type="body"/>
          </p:nvPr>
        </p:nvSpPr>
        <p:spPr>
          <a:xfrm>
            <a:off x="762000" y="1905000"/>
            <a:ext cx="7772400" cy="4433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In flowers, Red is incompletely dominant to white.  What are the </a:t>
            </a:r>
            <a:r>
              <a:rPr b="0" baseline="0" i="0" lang="en-US" sz="2600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and </a:t>
            </a:r>
            <a:r>
              <a:rPr b="0" baseline="0" i="0" lang="en-US" sz="2600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if you cross a Red (RR) and White (WW) flower?</a:t>
            </a:r>
          </a:p>
        </p:txBody>
      </p:sp>
      <p:graphicFrame>
        <p:nvGraphicFramePr>
          <p:cNvPr id="451" name="Shape 451"/>
          <p:cNvGraphicFramePr/>
          <p:nvPr/>
        </p:nvGraphicFramePr>
        <p:xfrm>
          <a:off x="990600" y="381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{02ABD0F9-BC89-4891-AF39-09B6D5816F41}</a:tableStyleId>
              </a:tblPr>
              <a:tblGrid>
                <a:gridCol w="2095500"/>
                <a:gridCol w="2095500"/>
              </a:tblGrid>
              <a:tr h="1219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371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452" name="Shape 452"/>
          <p:cNvSpPr txBox="1"/>
          <p:nvPr/>
        </p:nvSpPr>
        <p:spPr>
          <a:xfrm>
            <a:off x="1371600" y="3276600"/>
            <a:ext cx="3505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			R</a:t>
            </a:r>
          </a:p>
        </p:txBody>
      </p:sp>
      <p:sp>
        <p:nvSpPr>
          <p:cNvPr id="453" name="Shape 453"/>
          <p:cNvSpPr txBox="1"/>
          <p:nvPr/>
        </p:nvSpPr>
        <p:spPr>
          <a:xfrm>
            <a:off x="304800" y="4191000"/>
            <a:ext cx="381000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</a:p>
        </p:txBody>
      </p:sp>
      <p:sp>
        <p:nvSpPr>
          <p:cNvPr id="454" name="Shape 454"/>
          <p:cNvSpPr txBox="1"/>
          <p:nvPr/>
        </p:nvSpPr>
        <p:spPr>
          <a:xfrm>
            <a:off x="304800" y="5562600"/>
            <a:ext cx="381000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/>
          <p:nvPr>
            <p:ph type="title"/>
          </p:nvPr>
        </p:nvSpPr>
        <p:spPr>
          <a:xfrm>
            <a:off x="838200" y="228600"/>
            <a:ext cx="7543800" cy="143192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baseline="0" i="0" lang="en-US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Incomplete Dominance Example</a:t>
            </a:r>
          </a:p>
        </p:txBody>
      </p:sp>
      <p:sp>
        <p:nvSpPr>
          <p:cNvPr id="460" name="Shape 460"/>
          <p:cNvSpPr txBox="1"/>
          <p:nvPr>
            <p:ph idx="1" type="body"/>
          </p:nvPr>
        </p:nvSpPr>
        <p:spPr>
          <a:xfrm>
            <a:off x="4908550" y="1981200"/>
            <a:ext cx="3702049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If red flowers (RR) are incompletely dominant to white flowers (WW), show the offspring of a cross between 2 pink flowers (RW)</a:t>
            </a:r>
          </a:p>
          <a:p>
            <a:pPr indent="-273050" lvl="0" marL="2730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Q:  What is the probability that these two parents will produce pink offspring?</a:t>
            </a:r>
            <a:r>
              <a:rPr b="1" baseline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       </a:t>
            </a:r>
          </a:p>
          <a:p>
            <a:pPr indent="-24606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50%</a:t>
            </a:r>
          </a:p>
        </p:txBody>
      </p:sp>
      <p:graphicFrame>
        <p:nvGraphicFramePr>
          <p:cNvPr id="461" name="Shape 461"/>
          <p:cNvGraphicFramePr/>
          <p:nvPr/>
        </p:nvGraphicFramePr>
        <p:xfrm>
          <a:off x="990600" y="2895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{90490317-46F4-42A8-A34C-8A37FEB19BB8}</a:tableStyleId>
              </a:tblPr>
              <a:tblGrid>
                <a:gridCol w="1851025"/>
                <a:gridCol w="1851025"/>
              </a:tblGrid>
              <a:tr h="893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004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462" name="Shape 462"/>
          <p:cNvSpPr txBox="1"/>
          <p:nvPr/>
        </p:nvSpPr>
        <p:spPr>
          <a:xfrm>
            <a:off x="304800" y="3200400"/>
            <a:ext cx="304799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</a:p>
        </p:txBody>
      </p:sp>
      <p:sp>
        <p:nvSpPr>
          <p:cNvPr id="463" name="Shape 463"/>
          <p:cNvSpPr txBox="1"/>
          <p:nvPr/>
        </p:nvSpPr>
        <p:spPr>
          <a:xfrm>
            <a:off x="304800" y="4191000"/>
            <a:ext cx="457200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</a:p>
        </p:txBody>
      </p:sp>
      <p:sp>
        <p:nvSpPr>
          <p:cNvPr id="464" name="Shape 464"/>
          <p:cNvSpPr txBox="1"/>
          <p:nvPr/>
        </p:nvSpPr>
        <p:spPr>
          <a:xfrm>
            <a:off x="1371600" y="2362200"/>
            <a:ext cx="2895600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		W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baseline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COLOR WHEEL	</a:t>
            </a:r>
          </a:p>
        </p:txBody>
      </p:sp>
      <p:sp>
        <p:nvSpPr>
          <p:cNvPr id="470" name="Shape 470"/>
          <p:cNvSpPr txBox="1"/>
          <p:nvPr>
            <p:ph idx="1" type="body"/>
          </p:nvPr>
        </p:nvSpPr>
        <p:spPr>
          <a:xfrm>
            <a:off x="381000" y="1524000"/>
            <a:ext cx="8305799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Red + Blue = Purple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Red + White = Pink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Red + Yellow = Orange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Yellow + Blue = Green</a:t>
            </a:r>
          </a:p>
        </p:txBody>
      </p:sp>
      <p:pic>
        <p:nvPicPr>
          <p:cNvPr id="471" name="Shape 4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3400" y="2819400"/>
            <a:ext cx="4503736" cy="375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baseline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Codominance</a:t>
            </a:r>
          </a:p>
        </p:txBody>
      </p:sp>
      <p:sp>
        <p:nvSpPr>
          <p:cNvPr id="477" name="Shape 477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Both alleles are equally dominant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When the genotype is heterozygous, both phenotypes are represented in an almost equal ratio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Example:	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 black cow and a white cow may produce a black and white cow</a:t>
            </a:r>
          </a:p>
          <a:p>
            <a:pPr indent="-128270" lvl="0" marL="273050" marR="0" rtl="0" algn="l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478" name="Shape 4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400" y="4619625"/>
            <a:ext cx="3314700" cy="223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Shape 4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4743450"/>
            <a:ext cx="4552950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5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Shape 485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0414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b="1" baseline="0" i="0" sz="2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1" baseline="0" i="0" lang="en-US" sz="2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If black chickens (BB) are co-dominant to white chickens (WW), show a cross between a black chicken (BB) and a black and white chicken (BW).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baseline="0" i="0" sz="2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/>
          <p:nvPr>
            <p:ph type="title"/>
          </p:nvPr>
        </p:nvSpPr>
        <p:spPr>
          <a:xfrm>
            <a:off x="457200" y="244475"/>
            <a:ext cx="8385174" cy="143192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baseline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Codominance Example</a:t>
            </a:r>
          </a:p>
        </p:txBody>
      </p:sp>
      <p:sp>
        <p:nvSpPr>
          <p:cNvPr id="491" name="Shape 491"/>
          <p:cNvSpPr txBox="1"/>
          <p:nvPr>
            <p:ph idx="1" type="body"/>
          </p:nvPr>
        </p:nvSpPr>
        <p:spPr>
          <a:xfrm>
            <a:off x="4908550" y="1981200"/>
            <a:ext cx="370204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What is the probability that these two chickens will have a white offspring?               </a:t>
            </a:r>
          </a:p>
          <a:p>
            <a:pPr indent="-24606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0%</a:t>
            </a:r>
          </a:p>
        </p:txBody>
      </p:sp>
      <p:graphicFrame>
        <p:nvGraphicFramePr>
          <p:cNvPr id="492" name="Shape 492"/>
          <p:cNvGraphicFramePr/>
          <p:nvPr/>
        </p:nvGraphicFramePr>
        <p:xfrm>
          <a:off x="1066800" y="2362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{4FADA2BA-51DE-4D4A-A1FF-047FCF3B71CE}</a:tableStyleId>
              </a:tblPr>
              <a:tblGrid>
                <a:gridCol w="1851025"/>
                <a:gridCol w="1851025"/>
              </a:tblGrid>
              <a:tr h="990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b="0" baseline="0" i="0" lang="en-US" sz="28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BW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b="0" baseline="0" i="0" lang="en-US" sz="28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BW</a:t>
                      </a: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038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b="0" baseline="0" i="0" lang="en-US" sz="28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BB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b="0" baseline="0" i="0" lang="en-US" sz="28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BB</a:t>
                      </a: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493" name="Shape 493"/>
          <p:cNvSpPr txBox="1"/>
          <p:nvPr/>
        </p:nvSpPr>
        <p:spPr>
          <a:xfrm>
            <a:off x="1295400" y="1981200"/>
            <a:ext cx="18414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Shape 494"/>
          <p:cNvSpPr txBox="1"/>
          <p:nvPr/>
        </p:nvSpPr>
        <p:spPr>
          <a:xfrm>
            <a:off x="3276600" y="3048000"/>
            <a:ext cx="33654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Shape 495"/>
          <p:cNvSpPr txBox="1"/>
          <p:nvPr/>
        </p:nvSpPr>
        <p:spPr>
          <a:xfrm>
            <a:off x="533400" y="4800600"/>
            <a:ext cx="4572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Phenotype ratio: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 2, black and white 2, white 0</a:t>
            </a:r>
          </a:p>
        </p:txBody>
      </p:sp>
      <p:sp>
        <p:nvSpPr>
          <p:cNvPr id="496" name="Shape 496"/>
          <p:cNvSpPr txBox="1"/>
          <p:nvPr/>
        </p:nvSpPr>
        <p:spPr>
          <a:xfrm>
            <a:off x="1219200" y="1752600"/>
            <a:ext cx="28956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Shape 497"/>
          <p:cNvSpPr txBox="1"/>
          <p:nvPr/>
        </p:nvSpPr>
        <p:spPr>
          <a:xfrm>
            <a:off x="1295400" y="1676400"/>
            <a:ext cx="30480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		B</a:t>
            </a:r>
          </a:p>
        </p:txBody>
      </p:sp>
      <p:sp>
        <p:nvSpPr>
          <p:cNvPr id="498" name="Shape 498"/>
          <p:cNvSpPr txBox="1"/>
          <p:nvPr/>
        </p:nvSpPr>
        <p:spPr>
          <a:xfrm>
            <a:off x="228600" y="2438400"/>
            <a:ext cx="609599" cy="18018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/>
          <p:nvPr>
            <p:ph type="title"/>
          </p:nvPr>
        </p:nvSpPr>
        <p:spPr>
          <a:xfrm>
            <a:off x="457200" y="244475"/>
            <a:ext cx="8385174" cy="143192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baseline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Blood Typing</a:t>
            </a:r>
          </a:p>
        </p:txBody>
      </p:sp>
      <p:sp>
        <p:nvSpPr>
          <p:cNvPr id="504" name="Shape 504"/>
          <p:cNvSpPr txBox="1"/>
          <p:nvPr>
            <p:ph idx="1" type="body"/>
          </p:nvPr>
        </p:nvSpPr>
        <p:spPr>
          <a:xfrm>
            <a:off x="228600" y="1905000"/>
            <a:ext cx="4800600" cy="4190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Human blood genetics exhibit: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Dominance vs. Recessive </a:t>
            </a:r>
          </a:p>
          <a:p>
            <a:pPr indent="-25400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and Cod0minance</a:t>
            </a:r>
          </a:p>
        </p:txBody>
      </p:sp>
      <p:sp>
        <p:nvSpPr>
          <p:cNvPr id="505" name="Shape 505"/>
          <p:cNvSpPr txBox="1"/>
          <p:nvPr>
            <p:ph idx="2" type="body"/>
          </p:nvPr>
        </p:nvSpPr>
        <p:spPr>
          <a:xfrm>
            <a:off x="4918075" y="1905000"/>
            <a:ext cx="3927474" cy="4190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In humans there are 4 different types of blood:</a:t>
            </a:r>
          </a:p>
          <a:p>
            <a:pPr indent="-457200" lvl="1" marL="850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Calibri"/>
              <a:buAutoNum type="arabicPeriod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Type A</a:t>
            </a:r>
          </a:p>
          <a:p>
            <a:pPr indent="-457200" lvl="1" marL="850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Calibri"/>
              <a:buAutoNum type="arabicPeriod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Type B</a:t>
            </a:r>
          </a:p>
          <a:p>
            <a:pPr indent="-457200" lvl="1" marL="850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Calibri"/>
              <a:buAutoNum type="arabicPeriod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Type AB</a:t>
            </a:r>
          </a:p>
          <a:p>
            <a:pPr indent="-457200" lvl="1" marL="850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Calibri"/>
              <a:buAutoNum type="arabicPeriod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Type O</a:t>
            </a:r>
          </a:p>
          <a:p>
            <a:pPr indent="-128270" lvl="0" marL="273050" marR="0" rtl="0" algn="l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06" name="Shape 5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3733800"/>
            <a:ext cx="4552950" cy="29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baseline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Blood Typing</a:t>
            </a:r>
          </a:p>
        </p:txBody>
      </p:sp>
      <p:sp>
        <p:nvSpPr>
          <p:cNvPr id="512" name="Shape 512"/>
          <p:cNvSpPr txBox="1"/>
          <p:nvPr>
            <p:ph idx="1" type="body"/>
          </p:nvPr>
        </p:nvSpPr>
        <p:spPr>
          <a:xfrm>
            <a:off x="0" y="1935161"/>
            <a:ext cx="91440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Type A and Type B are co-dominant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Type O is recessive</a:t>
            </a:r>
          </a:p>
          <a:p>
            <a:pPr indent="-116204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b="0" baseline="0" i="0" sz="2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Blood types are written using the letter I and a superscript (like an exponent in math).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136000"/>
              <a:buFont typeface="Noto Sans Symbols"/>
              <a:buChar char="●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Example:  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 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would be homozygous dominant for type A blood 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	               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would be homozygous dominant for type B blood</a:t>
            </a: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/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baseline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Type O blood</a:t>
            </a:r>
          </a:p>
        </p:txBody>
      </p:sp>
      <p:sp>
        <p:nvSpPr>
          <p:cNvPr id="518" name="Shape 518"/>
          <p:cNvSpPr txBox="1"/>
          <p:nvPr>
            <p:ph idx="1" type="body"/>
          </p:nvPr>
        </p:nvSpPr>
        <p:spPr>
          <a:xfrm>
            <a:off x="457200" y="1935161"/>
            <a:ext cx="86868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Type O blood is recessive, so the only way to have type O blood is if you have two recessive alleles: 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Written:  ii</a:t>
            </a:r>
          </a:p>
          <a:p>
            <a:pPr indent="-11652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Heterozygous then would look like: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113333"/>
              <a:buFont typeface="Noto Sans Symbols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Type A:  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 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(This is still type A blood since A is dominant)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113333"/>
              <a:buFont typeface="Noto Sans Symbols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Type B:  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233362" y="1066800"/>
            <a:ext cx="8229600" cy="5905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baseline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Label the:  parents, sperm, egg, zygote, offspring, fertilization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362" y="1935161"/>
            <a:ext cx="8329612" cy="4541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baseline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Blood Typing</a:t>
            </a:r>
          </a:p>
        </p:txBody>
      </p:sp>
      <p:sp>
        <p:nvSpPr>
          <p:cNvPr id="524" name="Shape 524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Since Type A and Type B are Co-dominant, if you receive the A allele from one parent and B allele from the other parent, you would have type AB blood.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Written:  I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</a:p>
          <a:p>
            <a:pPr indent="-73342" lvl="1" marL="63976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baseline="30000" i="0" sz="3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30000" i="0" sz="3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25" name="Shape 5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1400" y="3276600"/>
            <a:ext cx="5335587" cy="311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baseline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Blood Typing - Problems</a:t>
            </a:r>
          </a:p>
        </p:txBody>
      </p:sp>
      <p:sp>
        <p:nvSpPr>
          <p:cNvPr id="531" name="Shape 531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If your mother is Homozygous Dominant for type A blood (I</a:t>
            </a:r>
            <a:r>
              <a:rPr b="0" baseline="30000" i="0" lang="en-US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</a:t>
            </a:r>
            <a:r>
              <a:rPr b="0" baseline="30000" i="0" lang="en-US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) and your father is type O blood (ii), what are your possible blood types?</a:t>
            </a:r>
          </a:p>
          <a:p>
            <a:pPr indent="-116204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b="0" baseline="0" i="0" sz="2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116204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b="0" baseline="0" i="0" sz="2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What is the probability that you will be type AB?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What is the probability that you will be type O, like your father?</a:t>
            </a:r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baseline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Blood Typing - Problems</a:t>
            </a:r>
          </a:p>
        </p:txBody>
      </p:sp>
      <p:sp>
        <p:nvSpPr>
          <p:cNvPr id="537" name="Shape 537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Mother:  Type O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William:  Homozygous B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Daniel:  Heterozygous B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BABY:  Type O      </a:t>
            </a:r>
          </a:p>
          <a:p>
            <a:pPr indent="-116204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b="0" baseline="0" i="0" sz="2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Which is defiantly NOT the father?</a:t>
            </a:r>
          </a:p>
        </p:txBody>
      </p:sp>
      <p:pic>
        <p:nvPicPr>
          <p:cNvPr id="538" name="Shape 5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3600" y="1828800"/>
            <a:ext cx="2971799" cy="295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/>
          <p:nvPr>
            <p:ph type="title"/>
          </p:nvPr>
        </p:nvSpPr>
        <p:spPr>
          <a:xfrm>
            <a:off x="457200" y="244475"/>
            <a:ext cx="8385174" cy="143192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baseline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Pedigrees</a:t>
            </a:r>
          </a:p>
        </p:txBody>
      </p:sp>
      <p:sp>
        <p:nvSpPr>
          <p:cNvPr id="544" name="Shape 544"/>
          <p:cNvSpPr txBox="1"/>
          <p:nvPr>
            <p:ph idx="1" type="body"/>
          </p:nvPr>
        </p:nvSpPr>
        <p:spPr>
          <a:xfrm>
            <a:off x="0" y="1905000"/>
            <a:ext cx="4765674" cy="4190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2800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Pedigrees:  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Diagrams used to look at multiple generations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Allows you to follow a specific trait through a family history.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Shows who is affected, normal and a carrier for a trait</a:t>
            </a:r>
          </a:p>
        </p:txBody>
      </p:sp>
      <p:sp>
        <p:nvSpPr>
          <p:cNvPr id="545" name="Shape 545"/>
          <p:cNvSpPr txBox="1"/>
          <p:nvPr>
            <p:ph idx="2" type="body"/>
          </p:nvPr>
        </p:nvSpPr>
        <p:spPr>
          <a:xfrm>
            <a:off x="4918075" y="1905000"/>
            <a:ext cx="3927474" cy="4190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16204" lvl="0" marL="273050" marR="0" rtl="0" algn="l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b="0" baseline="0" i="0" sz="2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46" name="Shape 5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828800"/>
            <a:ext cx="4114800" cy="312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Shape 5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0" y="1600200"/>
            <a:ext cx="3500436" cy="469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810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baseline="0" i="0" lang="en-US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Remember…</a:t>
            </a:r>
            <a:r>
              <a:rPr b="0" baseline="0" i="0" lang="en-US" sz="6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Chromosomes	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392112" y="1233487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1" baseline="0" i="0" lang="en-US" sz="2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Chromosomes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are segments of DNA.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1" baseline="0" i="0" lang="en-US" sz="2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Genes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are segments of a chromosome that </a:t>
            </a:r>
            <a:r>
              <a:rPr b="1" baseline="0" i="0" lang="en-US" sz="2800" u="none" cap="none" strike="noStrike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codes for one particular trait.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1" baseline="0" i="0" lang="en-US" sz="2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Trait examples:</a:t>
            </a:r>
          </a:p>
          <a:p>
            <a:pPr indent="-246061" lvl="1" marL="6397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Eye Color</a:t>
            </a:r>
          </a:p>
          <a:p>
            <a:pPr indent="-246061" lvl="1" marL="6397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Attached ear lobes</a:t>
            </a:r>
          </a:p>
          <a:p>
            <a:pPr indent="-246061" lvl="1" marL="6397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Straight hair vs Curly hair</a:t>
            </a:r>
          </a:p>
          <a:p>
            <a:pPr indent="-11652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17487" lvl="4" marL="1462087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Gene 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7000" y="2628900"/>
            <a:ext cx="2666999" cy="4000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Shape 136"/>
          <p:cNvCxnSpPr/>
          <p:nvPr/>
        </p:nvCxnSpPr>
        <p:spPr>
          <a:xfrm flipH="1" rot="10800000">
            <a:off x="2819400" y="5105399"/>
            <a:ext cx="4176711" cy="381000"/>
          </a:xfrm>
          <a:prstGeom prst="straightConnector1">
            <a:avLst/>
          </a:prstGeom>
          <a:noFill/>
          <a:ln cap="flat" cmpd="sng" w="9525">
            <a:solidFill>
              <a:srgbClr val="065093"/>
            </a:solidFill>
            <a:prstDash val="solid"/>
            <a:miter/>
            <a:headEnd len="med" w="med" type="none"/>
            <a:tailEnd len="lg" w="lg" type="stealth"/>
          </a:ln>
        </p:spPr>
      </p:cxn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457200" y="1603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baseline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is a trait?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304800" y="1447800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Characteristics about an organism.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You get your traits from your parents</a:t>
            </a:r>
          </a:p>
          <a:p>
            <a:pPr indent="-116204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b="0" baseline="0" i="0" sz="2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b="0" l="0" r="0" t="8929"/>
          <a:stretch/>
        </p:blipFill>
        <p:spPr>
          <a:xfrm>
            <a:off x="5943600" y="2743200"/>
            <a:ext cx="2889249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3200400"/>
            <a:ext cx="2840036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5200" y="3505200"/>
            <a:ext cx="1171575" cy="249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048000"/>
            <a:ext cx="1904999" cy="218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33600" y="4495800"/>
            <a:ext cx="1104899" cy="159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0"/>
            <a:ext cx="5029199" cy="223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59611" y="0"/>
            <a:ext cx="2084387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00800" y="2819400"/>
            <a:ext cx="1904999" cy="282892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1812925" y="2398711"/>
            <a:ext cx="161924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Martin Sheen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7239000" y="2438400"/>
            <a:ext cx="170814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Charlie Sheen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6400800" y="5638800"/>
            <a:ext cx="184784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Emilio Estevez 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228600" y="5181600"/>
            <a:ext cx="1593849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Kirk Douglas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3505200" y="6019800"/>
            <a:ext cx="102234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Michael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2362200" y="6096000"/>
            <a:ext cx="62864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Kirk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476200" y="476250"/>
            <a:ext cx="8381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Humans have 23 homologous chromosomes or 23 pairs, 1 set from each parent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381000" y="1866225"/>
            <a:ext cx="8229600" cy="1188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Merriweather"/>
              <a:buNone/>
            </a:pPr>
            <a:r>
              <a:rPr b="0" baseline="0" i="0" lang="en-US" sz="5300" u="none" cap="none" strike="noStrike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Homo</a:t>
            </a:r>
            <a:r>
              <a:rPr b="0" baseline="0" i="0" lang="en-US" sz="53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logous=</a:t>
            </a:r>
            <a:r>
              <a:rPr b="0" baseline="0" i="0" lang="en-US" sz="5300" u="none" cap="none" strike="noStrike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Same </a:t>
            </a:r>
            <a:r>
              <a:rPr b="0" baseline="0" i="0" lang="en-US" sz="53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Size</a:t>
            </a: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2987" y="2808286"/>
            <a:ext cx="4875300" cy="389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4_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5_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