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1" r:id="rId46"/>
    <p:sldId id="300" r:id="rId47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49"/>
      <p:bold r:id="rId5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177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18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956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5187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686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54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6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314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002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682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03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67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79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100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The appendix is thought to be a vestigial structure, because scientists are unsure of the function. 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272560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0587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854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385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448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060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946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676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54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702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569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250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481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2284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319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921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765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89734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590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60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1244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4086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33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326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862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24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441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14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5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marR="0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marR="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marR="0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marR="0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marR="0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marR="0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marR="0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8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6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4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4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4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4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4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57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 rot="5400000">
            <a:off x="4731544" y="2175668"/>
            <a:ext cx="585311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307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defRPr sz="4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609600" y="1219200"/>
            <a:ext cx="7924799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Shape 11"/>
          <p:cNvCxnSpPr/>
          <p:nvPr/>
        </p:nvCxnSpPr>
        <p:spPr>
          <a:xfrm>
            <a:off x="1981200" y="3962400"/>
            <a:ext cx="651192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marR="0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marR="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marR="0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marR="0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marR="0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marR="0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marR="0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9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9925" marR="0" lvl="1" indent="-22796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lvl="2" indent="-271144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9850" marR="0" lvl="3" indent="-2349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81163" marR="0" lvl="4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8363" marR="0" lvl="5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95563" marR="0" lvl="6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52763" marR="0" lvl="7" indent="-2524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509963" marR="0" lvl="8" indent="-2524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381000" y="228600"/>
            <a:ext cx="8229600" cy="609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7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Evolution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1987" y="1295400"/>
            <a:ext cx="4672011" cy="299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990600"/>
            <a:ext cx="2919411" cy="347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3100" y="1527175"/>
            <a:ext cx="4660899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777875" y="5111750"/>
            <a:ext cx="7269161" cy="95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Guys…. Need any help picking out a reproductive mate??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Natural Selection	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ubTitle" idx="1"/>
          </p:nvPr>
        </p:nvSpPr>
        <p:spPr>
          <a:xfrm>
            <a:off x="1676400" y="3962400"/>
            <a:ext cx="6858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mates selected for in nature?  Who has the best traits for survival?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it in our DNA who we are attracted to?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533400" y="5029200"/>
            <a:ext cx="8153399" cy="1262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male looks like he would be the best mate for reproductive success?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61925" y="-1524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61925" y="-1524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161925" y="-1524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685800"/>
            <a:ext cx="35052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161925" y="-1524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161925" y="-1524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990600"/>
            <a:ext cx="38862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457200" y="4518025"/>
            <a:ext cx="41909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female looks like she would be the best mother who could raise and protect her baby?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90600"/>
            <a:ext cx="4078287" cy="329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990600"/>
            <a:ext cx="383698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533400" y="4970462"/>
            <a:ext cx="8047036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Girls?  Do I even need to ask?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57200"/>
            <a:ext cx="2962275" cy="446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447800"/>
            <a:ext cx="4470399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2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777875" y="5111750"/>
            <a:ext cx="7269161" cy="95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Guys…. Need any help picking out a reproductive mate??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3992562" cy="299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066800"/>
            <a:ext cx="3900486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Natural selection causes Change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years of traits are selected for, or against, it will cause a change in an entire species.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change is called </a:t>
            </a:r>
            <a:r>
              <a:rPr lang="en-US" sz="3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925" y="3902075"/>
            <a:ext cx="5680075" cy="263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Natural Selection leads to Evolution</a:t>
            </a:r>
          </a:p>
        </p:txBody>
      </p:sp>
      <p:pic>
        <p:nvPicPr>
          <p:cNvPr id="267" name="Shape 2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143000"/>
            <a:ext cx="79247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Survival of the fittest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ubTitle" idx="1"/>
          </p:nvPr>
        </p:nvSpPr>
        <p:spPr>
          <a:xfrm>
            <a:off x="2362200" y="25908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THE STRONG WILL SURVIVE!!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625725"/>
            <a:ext cx="3971924" cy="42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86868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Essential Questions:</a:t>
            </a:r>
            <a:b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What causes evolution?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What evidence is there that evolution exists?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What is fitness?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What happens when an organism is “un-fit” for a particular area?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Essential Questions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Who is Charles Darwin?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What was his contribution to science?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What is Natural Selection?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How does natural selection shape a species?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Natural Selection will cause a species to change.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00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Darwin’s theory of natural selection is abbreviated as “survival of the fittest”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Fitness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ability of an organism to survive and reproduce.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833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when an organism is selected against?    “loser leaves town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!”</a:t>
            </a:r>
          </a:p>
        </p:txBody>
      </p:sp>
      <p:pic>
        <p:nvPicPr>
          <p:cNvPr id="287" name="Shape 28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676400"/>
            <a:ext cx="4343400" cy="3389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9D1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rgbClr val="0909D1"/>
                </a:solidFill>
                <a:latin typeface="Garamond"/>
                <a:ea typeface="Garamond"/>
                <a:cs typeface="Garamond"/>
                <a:sym typeface="Garamond"/>
              </a:rPr>
              <a:t>Natural selection rests on three indisputable facts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82561" y="2743200"/>
            <a:ext cx="8788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Remember:	</a:t>
            </a:r>
            <a:r>
              <a:rPr lang="en-US" sz="4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OCVS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</a:t>
            </a:r>
            <a:r>
              <a:rPr lang="en-US" sz="30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rganisms will </a:t>
            </a:r>
            <a:r>
              <a:rPr lang="en-US" sz="3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verproduce </a:t>
            </a:r>
            <a:r>
              <a:rPr lang="en-US" sz="3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ffspring will lead to a </a:t>
            </a:r>
            <a:r>
              <a:rPr lang="en-US" sz="30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ompetition for resources.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</a:t>
            </a:r>
            <a:r>
              <a:rPr lang="en-US" sz="30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ariations in traits will exist between individuals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</a:t>
            </a:r>
            <a:r>
              <a:rPr lang="en-US" sz="30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urvival is dependent upon the environment.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066800"/>
            <a:ext cx="4414837" cy="238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Results of Natural Selection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67818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Radiation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one species evolves into many different species in order to adapt to the environment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called </a:t>
            </a:r>
            <a:r>
              <a:rPr lang="en-US" sz="4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speciation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2"/>
          </p:nvPr>
        </p:nvSpPr>
        <p:spPr>
          <a:xfrm>
            <a:off x="7239000" y="5181600"/>
            <a:ext cx="1447800" cy="94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Variety of Finches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food source of the finch dictates the beak structure of that species.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590800"/>
            <a:ext cx="5562600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000" b="1" i="0" u="sng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Evidence of evolution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always asks for PROOF that an event occurs…how do we know evolution occurs if we can’t see the old species??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Evolution of a Species</a:t>
            </a:r>
            <a:b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5140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evidence is there that a species has evolved?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Fossils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Vestigial structures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Embryology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Biochemical similarities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Homologous Structures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 Reproductive Isolation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 Geographic Isolation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1.  Fossils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evidence that an organism lived long ago and is used to help study the past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600" b="1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Archaeopteryx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once considered the first bird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 of Horses determined by Fossils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Shape 3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609600"/>
            <a:ext cx="3748087" cy="246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3200400"/>
            <a:ext cx="2852737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6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2.  Vestigial Structures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structure found in an organism that is no longer in use but may have been useful at some point in the organism's life.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</a:pP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Whales possess a femur and pelvis, but these bones are no longer useful to the mammals. </a:t>
            </a: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093911"/>
            <a:ext cx="4724400" cy="23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3.  Embryology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Similarities among embryos suggest evidence of a common ancestor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 Birds and mammals are similar up to a particular stage of development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505200"/>
            <a:ext cx="65532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4.  Biochemical Similarities</a:t>
            </a:r>
            <a:b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42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Comparing one organisms DNA with another's, we can see similarities in how DNA codes for common Amino Acids.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2971800"/>
            <a:ext cx="501967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Early Thinking on the Origin of Life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Spontaneous generation (</a:t>
            </a:r>
            <a:r>
              <a:rPr lang="en-US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abiogenesis</a:t>
            </a: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69925" marR="0" lvl="1" indent="-3270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Non-living </a:t>
            </a:r>
            <a:r>
              <a:rPr lang="en-US"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give rise to living </a:t>
            </a:r>
            <a:r>
              <a:rPr lang="en-US"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</a:t>
            </a:r>
          </a:p>
          <a:p>
            <a:pPr marL="669925" marR="0" lvl="1" indent="-3270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stick falls into a stream and turns into a fish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Thoughts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Observation: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year in the spring, the Nile River flooded areas of Egypt along the river, leaving behind nutrient-rich mud that enabled the people to grow that year’s crop of food. However, along with the muddy soil, large numbers of frogs appeared that weren’t around in drier times.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was perfectly obvious to people back then that the muddy soil gave rise to the frogs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5.  Homologous Structures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7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 that have different mature forms, but develop from the same embryotic tissues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209800"/>
            <a:ext cx="7613649" cy="40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6.  Reproductive Isolation	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formerly interbreeding organisms can no longer mate and produce fertile offspring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body" idx="2"/>
          </p:nvPr>
        </p:nvSpPr>
        <p:spPr>
          <a:xfrm>
            <a:off x="609600" y="2895600"/>
            <a:ext cx="4038599" cy="353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Types: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❑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Makeup </a:t>
            </a:r>
          </a:p>
          <a:p>
            <a:pPr marL="102235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Salamanders in California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❑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Behavioral</a:t>
            </a:r>
          </a:p>
          <a:p>
            <a:pPr marL="102235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If one type of tree frog mates in the summer and another mates in the fall.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2590800"/>
            <a:ext cx="2743199" cy="19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4114800"/>
            <a:ext cx="1654174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6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7.  Geographic Isolation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Whenever a physical barrier divides a population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 Oceans, Mountains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057400"/>
            <a:ext cx="2865436" cy="276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5211762"/>
            <a:ext cx="4419599" cy="134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4387" y="5181600"/>
            <a:ext cx="4519611" cy="15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1066800" y="4953000"/>
            <a:ext cx="3048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ATLANTIC SIDE 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6096000" y="4953000"/>
            <a:ext cx="3048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PACIFIC SIDE 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Origins of Life on Earth and future impacts of evolution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4038599" cy="3997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How did life on Earth Evolve into what we currently have?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2"/>
          </p:nvPr>
        </p:nvSpPr>
        <p:spPr>
          <a:xfrm>
            <a:off x="4648200" y="2209800"/>
            <a:ext cx="4038599" cy="3921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What are some benefits and potential dangers to a species evolving?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914400" y="1524000"/>
            <a:ext cx="76231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Origins of Life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did the first life on Earth come from??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Evolution of Cells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5943599" cy="5140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Believed that the first organisms on Earth were </a:t>
            </a:r>
            <a:r>
              <a:rPr lang="en-US" sz="3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anaerobic prokaryotic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cells.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Lived the “primordial soup”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Atmosphere was made up mostly of Carbon Dioxide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Believed that a prokaryotic cell absorbed a photosynthetic bacteria which started to provide the original cell with glucose through photosynthesis.</a:t>
            </a:r>
          </a:p>
        </p:txBody>
      </p:sp>
      <p:pic>
        <p:nvPicPr>
          <p:cNvPr id="397" name="Shape 3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4038600"/>
            <a:ext cx="1974850" cy="204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447800"/>
            <a:ext cx="2824162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photosynthetic bacteria produce enough oxygen to change the atmosphere into what it currently is.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celled bacteria evolve into multi-cellular organisms in the oceans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organisms evolve and adapt to life on land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Over the next 3.5 Billion years….</a:t>
            </a:r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3962400"/>
            <a:ext cx="2514599" cy="134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ctrTitle"/>
          </p:nvPr>
        </p:nvSpPr>
        <p:spPr>
          <a:xfrm>
            <a:off x="609600" y="15240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5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Evolution happening TODAY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evolution of a species affect your lives today?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Development of Immunity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like external features have evolved to permit survival of the species, </a:t>
            </a:r>
            <a:r>
              <a:rPr lang="en-US" sz="3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mechanisms have also evolved to increase survival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How?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Mutations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microorganisms have also evolved and can resist antibiotics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treatment causes resistant bacteria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3124200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Antibiotics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Antibiotics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substances that slows or stops the growth of bacteria.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Most widely known antibiotic - penicillin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2"/>
          </p:nvPr>
        </p:nvSpPr>
        <p:spPr>
          <a:xfrm>
            <a:off x="4343400" y="1600200"/>
            <a:ext cx="4800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types of bacteria, some beneficial, some harmful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Good:  </a:t>
            </a:r>
          </a:p>
          <a:p>
            <a:pPr marL="102235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 in our intestines which aid in digestion.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Bad:  </a:t>
            </a:r>
          </a:p>
          <a:p>
            <a:pPr marL="102235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 which cause pneumonia or Strep.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Spontaneous Generation Disproved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experiments </a:t>
            </a:r>
            <a:r>
              <a:rPr lang="en-US" sz="3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disproved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spontaneous generation and </a:t>
            </a:r>
            <a:r>
              <a:rPr lang="en-US" sz="3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proved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biogenesis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(living organisms are descended from other living organisms)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Redi, 1688 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Spallanzani, late 1700’s 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Pasteur, 1860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Antibiotic resistance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over prescription of antibiotics can cause only the “super bugs” to remain.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 MRSA</a:t>
            </a:r>
          </a:p>
          <a:p>
            <a:pPr marL="669925" marR="0" lvl="1" indent="-3270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Antibiotics basically stop working against these bacteria since they have now evolved a resistance to their effects.  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Pesticide resistance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to antibiotic resistance in bacteria, Insects can become pesticide resistant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Pesticides are chemicals designed to kill insects (pests).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Natural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2700" y="1540239"/>
            <a:ext cx="4038599" cy="4530724"/>
          </a:xfrm>
        </p:spPr>
        <p:txBody>
          <a:bodyPr/>
          <a:lstStyle/>
          <a:p>
            <a:r>
              <a:rPr lang="en-US" dirty="0" smtClean="0"/>
              <a:t>Stabilizing</a:t>
            </a:r>
          </a:p>
          <a:p>
            <a:r>
              <a:rPr lang="en-US" dirty="0" smtClean="0"/>
              <a:t>Directional</a:t>
            </a:r>
          </a:p>
          <a:p>
            <a:r>
              <a:rPr lang="en-US" dirty="0" smtClean="0"/>
              <a:t>Disruptive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Stabilizing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Stabilizing selection results in a decrease of a population's genetic variance when natural selection favors an average phenotype and selects against extreme variations.</a:t>
            </a:r>
          </a:p>
          <a:p>
            <a:pPr marL="123825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61" y="2238791"/>
            <a:ext cx="40005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mode of natural selection in which a single phenotype is favored, causing the allele frequency to continuously shift in one direction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600200"/>
            <a:ext cx="4000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mode of natural selection in which extreme values for a trait are favored over intermediate values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860263"/>
            <a:ext cx="4000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399" cy="1398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6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Charles Darwin</a:t>
            </a:r>
            <a:br>
              <a:rPr lang="en-US" sz="6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62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5943599" cy="5216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a Naturalist, a scientist who studied nature and what happens within nature.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ideas were supported by several forms of evidence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the idea that a species will evolve (Change) due to </a:t>
            </a:r>
            <a:r>
              <a:rPr lang="en-US" sz="3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selection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3543300"/>
            <a:ext cx="247014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5737" y="884237"/>
            <a:ext cx="1743075" cy="262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4000" b="1" i="0" u="sng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Darwin’s Theory of Natural Selection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selection 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gradual, non-random process by which </a:t>
            </a:r>
            <a:r>
              <a:rPr lang="en-US" sz="3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traits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become either more or less common in a population due to mate selection.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Reproductive mate selection takes place and the best traits for survival are chosen for.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9925" marR="0" lvl="1" indent="-3270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Takes thousands of years to affect a population of animals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32766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914400"/>
            <a:ext cx="2909887" cy="333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533400" y="5029200"/>
            <a:ext cx="8153399" cy="1262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male looks like he would be the best mate for reproductive success?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371600"/>
            <a:ext cx="305435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457200" y="4518025"/>
            <a:ext cx="41909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female looks like she would be the best mother who could raise and protect her baby?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050" y="685800"/>
            <a:ext cx="3133724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Shape 18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914400"/>
            <a:ext cx="251301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162" y="457200"/>
            <a:ext cx="3048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533400" y="4970462"/>
            <a:ext cx="8047036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Girls?  Do I even need to ask?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Microsoft Office PowerPoint</Application>
  <PresentationFormat>On-screen Show (4:3)</PresentationFormat>
  <Paragraphs>169</Paragraphs>
  <Slides>45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Noto Sans Symbols</vt:lpstr>
      <vt:lpstr>Garamond</vt:lpstr>
      <vt:lpstr>Arial</vt:lpstr>
      <vt:lpstr>1_Edge</vt:lpstr>
      <vt:lpstr>Edge</vt:lpstr>
      <vt:lpstr>Evolution</vt:lpstr>
      <vt:lpstr>Essential Questions</vt:lpstr>
      <vt:lpstr>Early Thinking on the Origin of Life</vt:lpstr>
      <vt:lpstr>Spontaneous Generation Disproved</vt:lpstr>
      <vt:lpstr>Charles Darwin </vt:lpstr>
      <vt:lpstr>Darwin’s Theory of Natural Selection</vt:lpstr>
      <vt:lpstr>PowerPoint Presentation</vt:lpstr>
      <vt:lpstr>PowerPoint Presentation</vt:lpstr>
      <vt:lpstr>PowerPoint Presentation</vt:lpstr>
      <vt:lpstr>PowerPoint Presentation</vt:lpstr>
      <vt:lpstr>Natural Selection </vt:lpstr>
      <vt:lpstr>PowerPoint Presentation</vt:lpstr>
      <vt:lpstr>PowerPoint Presentation</vt:lpstr>
      <vt:lpstr>PowerPoint Presentation</vt:lpstr>
      <vt:lpstr>PowerPoint Presentation</vt:lpstr>
      <vt:lpstr>Natural selection causes Change</vt:lpstr>
      <vt:lpstr>Natural Selection leads to Evolution</vt:lpstr>
      <vt:lpstr>Survival of the fittest</vt:lpstr>
      <vt:lpstr>Essential Questions: </vt:lpstr>
      <vt:lpstr>Natural Selection will cause a species to change.</vt:lpstr>
      <vt:lpstr>Natural selection rests on three indisputable facts</vt:lpstr>
      <vt:lpstr>Results of Natural Selection</vt:lpstr>
      <vt:lpstr>The Variety of Finches</vt:lpstr>
      <vt:lpstr>Evidence of evolution</vt:lpstr>
      <vt:lpstr>Evolution of a Species  </vt:lpstr>
      <vt:lpstr>1.  Fossils</vt:lpstr>
      <vt:lpstr>2.  Vestigial Structures</vt:lpstr>
      <vt:lpstr>3.  Embryology</vt:lpstr>
      <vt:lpstr>4.  Biochemical Similarities </vt:lpstr>
      <vt:lpstr>5.  Homologous Structures</vt:lpstr>
      <vt:lpstr>6.  Reproductive Isolation </vt:lpstr>
      <vt:lpstr>7.  Geographic Isolation</vt:lpstr>
      <vt:lpstr>Origins of Life on Earth and future impacts of evolution</vt:lpstr>
      <vt:lpstr>Origins of Life</vt:lpstr>
      <vt:lpstr>Evolution of Cells</vt:lpstr>
      <vt:lpstr>Over the next 3.5 Billion years….</vt:lpstr>
      <vt:lpstr>Evolution happening TODAY</vt:lpstr>
      <vt:lpstr>Development of Immunity</vt:lpstr>
      <vt:lpstr>Antibiotics</vt:lpstr>
      <vt:lpstr>Antibiotic resistance</vt:lpstr>
      <vt:lpstr>Pesticide resistance</vt:lpstr>
      <vt:lpstr>Types of Natural Selection</vt:lpstr>
      <vt:lpstr>Stabilizing Selection</vt:lpstr>
      <vt:lpstr>Directional Selection</vt:lpstr>
      <vt:lpstr>Disruptive Selection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Norris, Garrett M.</dc:creator>
  <cp:lastModifiedBy>Norris, Garrett M.</cp:lastModifiedBy>
  <cp:revision>1</cp:revision>
  <dcterms:modified xsi:type="dcterms:W3CDTF">2016-04-26T10:44:46Z</dcterms:modified>
</cp:coreProperties>
</file>