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59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6AB1-8C97-4631-909F-E85E6C0904FD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34FA-EA69-43BD-B06A-89A449293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6AB1-8C97-4631-909F-E85E6C0904FD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34FA-EA69-43BD-B06A-89A449293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6AB1-8C97-4631-909F-E85E6C0904FD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34FA-EA69-43BD-B06A-89A449293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6AB1-8C97-4631-909F-E85E6C0904FD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34FA-EA69-43BD-B06A-89A449293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6AB1-8C97-4631-909F-E85E6C0904FD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34FA-EA69-43BD-B06A-89A449293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6AB1-8C97-4631-909F-E85E6C0904FD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34FA-EA69-43BD-B06A-89A449293F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6AB1-8C97-4631-909F-E85E6C0904FD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34FA-EA69-43BD-B06A-89A449293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6AB1-8C97-4631-909F-E85E6C0904FD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34FA-EA69-43BD-B06A-89A449293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6AB1-8C97-4631-909F-E85E6C0904FD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34FA-EA69-43BD-B06A-89A449293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6AB1-8C97-4631-909F-E85E6C0904FD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D434FA-EA69-43BD-B06A-89A449293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6AB1-8C97-4631-909F-E85E6C0904FD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34FA-EA69-43BD-B06A-89A449293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FAB6AB1-8C97-4631-909F-E85E6C0904FD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9D434FA-EA69-43BD-B06A-89A449293F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ved=0CAcQjRw&amp;url=http%3A%2F%2Fpubs.acs.org%2Fcen%2Fnews%2F8230%2F8230crick.html&amp;ei=1_vxVMyQHIySyQTL74GgBA&amp;bvm=bv.87269000,d.cWc&amp;psig=AFQjCNFUJbLrSImGn1TG7v8q4w6iVFeP5Q&amp;ust=142523105108828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m/url?sa=i&amp;rct=j&amp;q=&amp;esrc=s&amp;source=images&amp;cd=&amp;cad=rja&amp;uact=8&amp;ved=0CAcQjRw&amp;url=http%3A%2F%2Fhistorythings.tumblr.com%2Fpost%2F3909337758%2Fwatson-crick&amp;ei=_vvxVNLJO4KcyASA3oCgCg&amp;bvm=bv.87269000,d.cWc&amp;psig=AFQjCNFUJbLrSImGn1TG7v8q4w6iVFeP5Q&amp;ust=1425231051088285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source=images&amp;cd=&amp;cad=rja&amp;uact=8&amp;ved=0CAcQjRw&amp;url=http%3A%2F%2Fen.wikipedia.org%2Fwiki%2FDNA&amp;ei=GfvxVOuxKIiXyATF1ILACQ&amp;bvm=bv.87269000,d.cWc&amp;psig=AFQjCNHBrjBba85u23-XBpgj_ECPlZgM6g&amp;ust=142523096791091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DNA and Protein Synthesis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genetic blueprint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79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69057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Found in all living things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u="sng" dirty="0" smtClean="0"/>
              <a:t>DNA</a:t>
            </a:r>
            <a:r>
              <a:rPr lang="en-US" sz="2800" dirty="0" smtClean="0"/>
              <a:t> = </a:t>
            </a:r>
            <a:r>
              <a:rPr lang="en-US" sz="2800" dirty="0" err="1" smtClean="0"/>
              <a:t>Deoxyribose</a:t>
            </a:r>
            <a:r>
              <a:rPr lang="en-US" sz="2800" dirty="0" smtClean="0"/>
              <a:t> Nucleic Acid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u="sng" dirty="0" smtClean="0"/>
              <a:t>Building Blocks</a:t>
            </a:r>
            <a:r>
              <a:rPr lang="en-US" sz="2800" dirty="0" smtClean="0"/>
              <a:t>:  </a:t>
            </a:r>
            <a:r>
              <a:rPr lang="en-US" sz="2800" dirty="0" smtClean="0">
                <a:solidFill>
                  <a:srgbClr val="FF0000"/>
                </a:solidFill>
              </a:rPr>
              <a:t>Nucleotides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u="sng" dirty="0" smtClean="0"/>
              <a:t>Nucleotides</a:t>
            </a:r>
            <a:r>
              <a:rPr lang="en-US" sz="2800" dirty="0" smtClean="0"/>
              <a:t> – made of 3 parts: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800" dirty="0" smtClean="0"/>
              <a:t>1.  Sugar  - </a:t>
            </a:r>
            <a:r>
              <a:rPr lang="en-US" sz="2800" dirty="0" err="1" smtClean="0"/>
              <a:t>Deoxyribose</a:t>
            </a:r>
            <a:r>
              <a:rPr lang="en-US" sz="2800" dirty="0" smtClean="0"/>
              <a:t> or Ribose  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800" dirty="0" smtClean="0"/>
              <a:t>2.  Phosphate group  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800" dirty="0" smtClean="0"/>
              <a:t>3.  Nitrogen bases – A, T, C, G &amp; 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Shape:  Double Helix</a:t>
            </a:r>
            <a:endParaRPr lang="en-US" sz="2800" dirty="0"/>
          </a:p>
        </p:txBody>
      </p:sp>
      <p:pic>
        <p:nvPicPr>
          <p:cNvPr id="3074" name="Picture 2" descr="https://encrypted-tbn2.gstatic.com/images?q=tbn:ANd9GcR-G_EHiwvmZoONox5mwfjJ94RVWGMJSZz-rgUXELggawGf5A9SL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087215"/>
            <a:ext cx="219075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1.gstatic.com/images?q=tbn:ANd9GcQM8rSQ5fWTaScpGnqRZctKrsQQG2PlzDPY0y5oy4twsuQaM8zHNw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4825"/>
            <a:ext cx="18002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57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Discovered by: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00628"/>
            <a:ext cx="8039100" cy="408097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Watson and Crick (and </a:t>
            </a:r>
            <a:r>
              <a:rPr lang="en-US" sz="2400" dirty="0" err="1" smtClean="0"/>
              <a:t>Rosiland</a:t>
            </a:r>
            <a:r>
              <a:rPr lang="en-US" sz="2400" dirty="0" smtClean="0"/>
              <a:t> Franklin) in 1953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u="sng" dirty="0" smtClean="0"/>
              <a:t>Importance of shape</a:t>
            </a:r>
            <a:r>
              <a:rPr lang="en-US" sz="2400" dirty="0" smtClean="0"/>
              <a:t>:  Explained how the molecule could make millions of exact copies with “no” errors.</a:t>
            </a:r>
          </a:p>
          <a:p>
            <a:endParaRPr lang="en-US" sz="2400" dirty="0" smtClean="0"/>
          </a:p>
          <a:p>
            <a:r>
              <a:rPr lang="en-US" sz="2400" dirty="0" smtClean="0"/>
              <a:t>How does the molecule make exact copies?</a:t>
            </a:r>
          </a:p>
          <a:p>
            <a:r>
              <a:rPr lang="en-US" sz="2400" dirty="0"/>
              <a:t>	</a:t>
            </a:r>
            <a:r>
              <a:rPr lang="en-US" sz="3600" dirty="0" smtClean="0"/>
              <a:t>Replication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970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0.gstatic.com/images?q=tbn:ANd9GcT0GdYbrDuVGGCdeaNjnWfVvmavfBNbFIZ8lRLg_RYBV-wiJ2G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71" y="1219200"/>
            <a:ext cx="8978029" cy="4369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838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24840"/>
          </a:xfrm>
        </p:spPr>
        <p:txBody>
          <a:bodyPr/>
          <a:lstStyle/>
          <a:p>
            <a:r>
              <a:rPr lang="en-US" dirty="0" smtClean="0"/>
              <a:t>REPLICATION – making Exact copies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0628"/>
            <a:ext cx="8343900" cy="4538172"/>
          </a:xfrm>
        </p:spPr>
        <p:txBody>
          <a:bodyPr/>
          <a:lstStyle/>
          <a:p>
            <a:pPr marL="969264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This process is </a:t>
            </a:r>
            <a:r>
              <a:rPr lang="en-US" altLang="en-US" sz="2400" u="sng" dirty="0" smtClean="0"/>
              <a:t>ENZYME DRIVEN</a:t>
            </a:r>
            <a:r>
              <a:rPr lang="en-US" altLang="en-US" sz="2400" dirty="0" smtClean="0"/>
              <a:t>: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endParaRPr lang="en-US" altLang="en-US" sz="2400" dirty="0"/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altLang="en-US" sz="2400" dirty="0" smtClean="0"/>
              <a:t>Enzymes </a:t>
            </a:r>
            <a:r>
              <a:rPr lang="en-US" altLang="en-US" sz="2400" dirty="0"/>
              <a:t>break down the </a:t>
            </a:r>
            <a:r>
              <a:rPr lang="en-US" altLang="en-US" sz="2400" dirty="0" smtClean="0"/>
              <a:t>hydrogen bonds between the nitrogen bases and </a:t>
            </a:r>
            <a:r>
              <a:rPr lang="en-US" altLang="en-US" sz="2400" dirty="0"/>
              <a:t>DNA molecule “unzips</a:t>
            </a:r>
            <a:r>
              <a:rPr lang="en-US" altLang="en-US" sz="2400" dirty="0" smtClean="0"/>
              <a:t>”</a:t>
            </a:r>
            <a:endParaRPr lang="en-US" altLang="en-US" sz="2400" dirty="0"/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altLang="en-US" sz="2400" dirty="0"/>
              <a:t>Free nucleotides in the cytoplasm binds to the single strands by base pairing (A-T and G-C)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altLang="en-US" sz="2400" dirty="0"/>
              <a:t>An enzyme binds to the new base pairs together to form 2 new strands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altLang="en-US" sz="2400" dirty="0"/>
              <a:t>Complementary copy of each strand of DNA is generated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altLang="en-US" sz="2400" dirty="0"/>
              <a:t>Enzymes then check the new DNA for mistakes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82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520940" cy="548640"/>
          </a:xfrm>
        </p:spPr>
        <p:txBody>
          <a:bodyPr/>
          <a:lstStyle/>
          <a:p>
            <a:pPr eaLnBrk="1" hangingPunct="1"/>
            <a:r>
              <a:rPr lang="en-US" altLang="en-US" smtClean="0"/>
              <a:t>Mutations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5486400" cy="685800"/>
          </a:xfrm>
        </p:spPr>
        <p:txBody>
          <a:bodyPr>
            <a:normAutofit fontScale="70000" lnSpcReduction="20000"/>
          </a:bodyPr>
          <a:lstStyle/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Mistakes made in DNA replication</a:t>
            </a:r>
          </a:p>
          <a:p>
            <a:pPr lvl="1" eaLnBrk="1" hangingPunct="1"/>
            <a:endParaRPr lang="en-US" alt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524000"/>
            <a:ext cx="4343400" cy="4221163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altLang="en-US" dirty="0" smtClean="0"/>
              <a:t>2 specific types of mutations:</a:t>
            </a:r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marL="0" lvl="1" indent="0" eaLnBrk="1" hangingPunct="1">
              <a:buNone/>
            </a:pPr>
            <a:r>
              <a:rPr lang="en-US" altLang="en-US" dirty="0" smtClean="0"/>
              <a:t>1.   </a:t>
            </a:r>
            <a:r>
              <a:rPr lang="en-US" altLang="en-US" b="1" u="sng" dirty="0" smtClean="0"/>
              <a:t>POINT mutation- </a:t>
            </a:r>
            <a:endParaRPr lang="en-US" altLang="en-US" b="1" u="sng" dirty="0" smtClean="0"/>
          </a:p>
          <a:p>
            <a:pPr lvl="1" eaLnBrk="1" hangingPunct="1">
              <a:buFont typeface="Arial" charset="0"/>
              <a:buChar char="–"/>
            </a:pPr>
            <a:endParaRPr lang="en-US" altLang="en-US" b="1" u="sng" dirty="0" smtClean="0"/>
          </a:p>
          <a:p>
            <a:pPr lvl="1" eaLnBrk="1" hangingPunct="1">
              <a:buFontTx/>
              <a:buNone/>
            </a:pPr>
            <a:r>
              <a:rPr lang="en-US" altLang="en-US" dirty="0" smtClean="0"/>
              <a:t>one base is substituted for another</a:t>
            </a:r>
          </a:p>
          <a:p>
            <a:endParaRPr lang="en-US" altLang="en-US" dirty="0" smtClean="0"/>
          </a:p>
          <a:p>
            <a:pPr>
              <a:buFontTx/>
              <a:buNone/>
            </a:pPr>
            <a:r>
              <a:rPr lang="en-US" altLang="en-US" sz="1800" u="sng" dirty="0" smtClean="0"/>
              <a:t>Original</a:t>
            </a:r>
            <a:r>
              <a:rPr lang="en-US" altLang="en-US" sz="1800" dirty="0" smtClean="0"/>
              <a:t>:  </a:t>
            </a:r>
            <a:r>
              <a:rPr lang="en-US" altLang="en-US" dirty="0" smtClean="0"/>
              <a:t>GGT ATC GGA TTA</a:t>
            </a:r>
          </a:p>
          <a:p>
            <a:pPr>
              <a:buFontTx/>
              <a:buNone/>
            </a:pPr>
            <a:r>
              <a:rPr lang="en-US" altLang="en-US" sz="1600" dirty="0" smtClean="0"/>
              <a:t>Replicated: </a:t>
            </a:r>
            <a:r>
              <a:rPr lang="en-US" altLang="en-US" dirty="0" smtClean="0"/>
              <a:t>GG</a:t>
            </a:r>
            <a:r>
              <a:rPr lang="en-US" altLang="en-US" dirty="0" smtClean="0">
                <a:solidFill>
                  <a:srgbClr val="FFCC00"/>
                </a:solidFill>
              </a:rPr>
              <a:t>C</a:t>
            </a:r>
            <a:r>
              <a:rPr lang="en-US" altLang="en-US" dirty="0" smtClean="0"/>
              <a:t> </a:t>
            </a:r>
            <a:r>
              <a:rPr lang="en-US" altLang="en-US" dirty="0" smtClean="0"/>
              <a:t>ATC GGA TTA</a:t>
            </a:r>
            <a:endParaRPr lang="en-US" altLang="en-US" sz="16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1524000"/>
            <a:ext cx="4041775" cy="3840163"/>
          </a:xfrm>
        </p:spPr>
        <p:txBody>
          <a:bodyPr/>
          <a:lstStyle/>
          <a:p>
            <a:pPr marL="457200" lvl="1" indent="-457200">
              <a:buFontTx/>
              <a:buNone/>
            </a:pPr>
            <a:r>
              <a:rPr lang="en-US" altLang="en-US" b="1" u="sng" dirty="0" smtClean="0"/>
              <a:t>2.  FRAME SHIFT mutation- </a:t>
            </a:r>
          </a:p>
          <a:p>
            <a:pPr marL="457200" lvl="1" indent="-457200">
              <a:buFontTx/>
              <a:buChar char="•"/>
            </a:pPr>
            <a:endParaRPr lang="en-US" altLang="en-US" b="1" u="sng" dirty="0" smtClean="0"/>
          </a:p>
          <a:p>
            <a:pPr marL="457200" lvl="1" indent="-457200">
              <a:buFontTx/>
              <a:buNone/>
            </a:pPr>
            <a:r>
              <a:rPr lang="en-US" altLang="en-US" dirty="0" smtClean="0"/>
              <a:t>one base is added or deleted and it shifts sequence</a:t>
            </a:r>
          </a:p>
          <a:p>
            <a:pPr marL="457200" lvl="1" indent="-457200">
              <a:buFontTx/>
              <a:buNone/>
            </a:pPr>
            <a:endParaRPr lang="en-US" altLang="en-US" dirty="0" smtClean="0"/>
          </a:p>
          <a:p>
            <a:pPr marL="457200" lvl="1" indent="-457200">
              <a:buFontTx/>
              <a:buNone/>
            </a:pPr>
            <a:r>
              <a:rPr lang="en-US" altLang="en-US" u="sng" dirty="0" smtClean="0"/>
              <a:t>Original</a:t>
            </a:r>
            <a:r>
              <a:rPr lang="en-US" altLang="en-US" dirty="0" smtClean="0"/>
              <a:t>: GGT ATC GGA TTA</a:t>
            </a:r>
          </a:p>
          <a:p>
            <a:pPr marL="457200" lvl="1" indent="-457200">
              <a:buFontTx/>
              <a:buNone/>
            </a:pPr>
            <a:endParaRPr lang="en-US" altLang="en-US" dirty="0" smtClean="0"/>
          </a:p>
          <a:p>
            <a:pPr marL="457200" lvl="1" indent="-457200">
              <a:buFontTx/>
              <a:buNone/>
            </a:pPr>
            <a:r>
              <a:rPr lang="en-US" altLang="en-US" sz="1600" u="sng" dirty="0" smtClean="0"/>
              <a:t>Replicated</a:t>
            </a:r>
            <a:r>
              <a:rPr lang="en-US" altLang="en-US" dirty="0" smtClean="0"/>
              <a:t>: GGA TCG GAT TA</a:t>
            </a:r>
          </a:p>
          <a:p>
            <a:pPr marL="457200" lvl="1" indent="-457200">
              <a:buFontTx/>
              <a:buNone/>
            </a:pPr>
            <a:r>
              <a:rPr lang="en-US" altLang="en-US" dirty="0" smtClean="0"/>
              <a:t> - T was deleted thus causing the whole molecule to shift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643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4" grpId="0" uiExpand="1" build="p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25</TotalTime>
  <Words>249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DNA and Protein Synthesis</vt:lpstr>
      <vt:lpstr>DNA Structure</vt:lpstr>
      <vt:lpstr>Discovered by:</vt:lpstr>
      <vt:lpstr>PowerPoint Presentation</vt:lpstr>
      <vt:lpstr>REPLICATION – making Exact copies</vt:lpstr>
      <vt:lpstr>Mutations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and Protein Synthesis</dc:title>
  <dc:creator>Owner</dc:creator>
  <cp:lastModifiedBy>Owner</cp:lastModifiedBy>
  <cp:revision>5</cp:revision>
  <dcterms:created xsi:type="dcterms:W3CDTF">2015-02-28T17:12:52Z</dcterms:created>
  <dcterms:modified xsi:type="dcterms:W3CDTF">2015-02-28T17:38:50Z</dcterms:modified>
</cp:coreProperties>
</file>