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57AC-0B70-48BA-B433-34DCBDE69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8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6DC9B6-1E68-4549-B221-7FB354DA0B4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D2F591-F936-40E4-A414-4DDC6B1DB7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DNA  Transcription and Translation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5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smtClean="0"/>
              <a:t>Transcription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5562600" cy="4525963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Process of creating mRNA from a DNA template.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/>
            <a:r>
              <a:rPr lang="en-US" altLang="en-US" dirty="0" smtClean="0"/>
              <a:t>Takes place in the </a:t>
            </a:r>
            <a:r>
              <a:rPr lang="en-US" altLang="en-US" u="sng" dirty="0" smtClean="0">
                <a:solidFill>
                  <a:srgbClr val="FF0000"/>
                </a:solidFill>
              </a:rPr>
              <a:t>nucleus</a:t>
            </a:r>
          </a:p>
          <a:p>
            <a:pPr eaLnBrk="1" hangingPunct="1"/>
            <a:endParaRPr lang="en-US" altLang="en-US" u="sng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dirty="0" smtClean="0"/>
              <a:t>Uracil is substituted for Thymine</a:t>
            </a:r>
          </a:p>
          <a:p>
            <a:pPr eaLnBrk="1" hangingPunct="1">
              <a:buFontTx/>
              <a:buNone/>
            </a:pPr>
            <a:endParaRPr lang="en-US" altLang="en-US" sz="400" u="sng" dirty="0" smtClean="0"/>
          </a:p>
          <a:p>
            <a:pPr eaLnBrk="1" hangingPunct="1"/>
            <a:endParaRPr lang="en-US" altLang="en-US" sz="2000" dirty="0" smtClean="0"/>
          </a:p>
        </p:txBody>
      </p:sp>
      <p:pic>
        <p:nvPicPr>
          <p:cNvPr id="12292" name="Picture 12" descr="j028113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600200"/>
            <a:ext cx="2667000" cy="2516188"/>
          </a:xfrm>
          <a:noFill/>
        </p:spPr>
      </p:pic>
    </p:spTree>
    <p:extLst>
      <p:ext uri="{BB962C8B-B14F-4D97-AF65-F5344CB8AC3E}">
        <p14:creationId xmlns:p14="http://schemas.microsoft.com/office/powerpoint/2010/main" val="169209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solidFill>
                  <a:srgbClr val="FFCC00"/>
                </a:solidFill>
              </a:rPr>
              <a:t>TRANSCRIPTION PROCESS</a:t>
            </a:r>
            <a:endParaRPr lang="en-US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1</a:t>
            </a:r>
            <a:r>
              <a:rPr lang="en-US" altLang="en-US" smtClean="0"/>
              <a:t>.  Enzymes unzip the DNA molecule</a:t>
            </a:r>
          </a:p>
          <a:p>
            <a:pPr eaLnBrk="1" hangingPunct="1"/>
            <a:r>
              <a:rPr lang="en-US" altLang="en-US" smtClean="0"/>
              <a:t>2.  Free RNA nucleotides pair with matching DNA nucleotides</a:t>
            </a:r>
          </a:p>
          <a:p>
            <a:pPr eaLnBrk="1" hangingPunct="1"/>
            <a:r>
              <a:rPr lang="en-US" altLang="en-US" smtClean="0"/>
              <a:t>3.  When base pairing is complete, the mRNA molecule breaks away and DNA reforms.</a:t>
            </a:r>
          </a:p>
          <a:p>
            <a:pPr eaLnBrk="1" hangingPunct="1"/>
            <a:r>
              <a:rPr lang="en-US" altLang="en-US" smtClean="0"/>
              <a:t>4.  The mRNA leaves the nucleus and enters the cytoplasm and head to the ribosome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824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RNA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800" u="sng" dirty="0" smtClean="0"/>
              <a:t>Function:</a:t>
            </a:r>
            <a:endParaRPr lang="en-US" altLang="en-US" sz="2800" u="sng" dirty="0" smtClean="0">
              <a:sym typeface="Wingdings" pitchFamily="2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sym typeface="Wingdings" pitchFamily="2" charset="2"/>
              </a:rPr>
              <a:t> Decodes information from DNA, then transports the code to the Ribosome for protein assembly.  </a:t>
            </a:r>
          </a:p>
          <a:p>
            <a:pPr marL="609600" indent="-609600" eaLnBrk="1" hangingPunct="1"/>
            <a:endParaRPr lang="en-US" altLang="en-US" sz="2800" dirty="0" smtClean="0">
              <a:sym typeface="Wingdings" pitchFamily="2" charset="2"/>
            </a:endParaRPr>
          </a:p>
          <a:p>
            <a:pPr marL="990600" lvl="1" indent="-533400" eaLnBrk="1" hangingPunct="1">
              <a:buFontTx/>
              <a:buNone/>
            </a:pPr>
            <a:endParaRPr lang="en-US" altLang="en-US" sz="2400" dirty="0" smtClean="0"/>
          </a:p>
          <a:p>
            <a:pPr marL="990600" lvl="1" indent="-533400" eaLnBrk="1" hangingPunct="1">
              <a:buFontTx/>
              <a:buNone/>
            </a:pPr>
            <a:r>
              <a:rPr lang="en-US" altLang="en-US" sz="2400" dirty="0" smtClean="0"/>
              <a:t>mRNA </a:t>
            </a:r>
            <a:r>
              <a:rPr lang="en-US" altLang="en-US" sz="2400" dirty="0" smtClean="0"/>
              <a:t>(Messenger RNA)- carries information from the DNA in the nucleus to the cytoplasm</a:t>
            </a:r>
          </a:p>
        </p:txBody>
      </p:sp>
    </p:spTree>
    <p:extLst>
      <p:ext uri="{BB962C8B-B14F-4D97-AF65-F5344CB8AC3E}">
        <p14:creationId xmlns:p14="http://schemas.microsoft.com/office/powerpoint/2010/main" val="379213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idx="1"/>
          </p:nvPr>
        </p:nvSpPr>
        <p:spPr>
          <a:xfrm>
            <a:off x="76200" y="1481328"/>
            <a:ext cx="4800600" cy="4525963"/>
          </a:xfrm>
        </p:spPr>
        <p:txBody>
          <a:bodyPr/>
          <a:lstStyle/>
          <a:p>
            <a:pPr marL="533400" indent="-533400" eaLnBrk="1" hangingPunct="1"/>
            <a:r>
              <a:rPr lang="en-US" altLang="en-US" sz="4400" b="1" u="sng" dirty="0" smtClean="0"/>
              <a:t>DNA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3200" dirty="0" smtClean="0"/>
              <a:t>Double stranded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3200" dirty="0" err="1" smtClean="0"/>
              <a:t>Deoxyribose</a:t>
            </a:r>
            <a:r>
              <a:rPr lang="en-US" altLang="en-US" sz="3200" dirty="0" smtClean="0"/>
              <a:t> sugar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3200" dirty="0" smtClean="0"/>
              <a:t>Contains Thymine as a nitrogen base</a:t>
            </a:r>
            <a:endParaRPr lang="en-US" altLang="en-US" sz="3200" dirty="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Differences in DNA and RNA</a:t>
            </a:r>
            <a:endParaRPr lang="en-US" altLang="en-US" smtClean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24400" y="1481138"/>
            <a:ext cx="4419600" cy="4525962"/>
          </a:xfrm>
        </p:spPr>
        <p:txBody>
          <a:bodyPr/>
          <a:lstStyle/>
          <a:p>
            <a:pPr marL="533400" indent="-533400" eaLnBrk="1" hangingPunct="1"/>
            <a:r>
              <a:rPr lang="en-US" altLang="en-US" sz="4400" b="1" u="sng" dirty="0" smtClean="0"/>
              <a:t>RNA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3200" dirty="0" smtClean="0"/>
              <a:t>Single stranded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3200" dirty="0" smtClean="0"/>
              <a:t>Ribose sugar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3200" dirty="0" smtClean="0"/>
              <a:t>Contains Uracil as a nitrogen base</a:t>
            </a:r>
          </a:p>
          <a:p>
            <a:pPr marL="533400" indent="-533400" eaLnBrk="1" hangingPunct="1">
              <a:buFontTx/>
              <a:buAutoNum type="arabicPeriod"/>
            </a:pP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078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uild="p"/>
      <p:bldP spid="7782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6600" smtClean="0"/>
              <a:t>Translation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Assembling of amino acids to form proteins</a:t>
            </a:r>
          </a:p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dirty="0" smtClean="0">
                <a:solidFill>
                  <a:srgbClr val="FF0000"/>
                </a:solidFill>
              </a:rPr>
              <a:t>CODON</a:t>
            </a:r>
            <a:r>
              <a:rPr lang="en-US" altLang="en-US" sz="2800" dirty="0" smtClean="0"/>
              <a:t> sequence of mRNA is translated into the amino acid sequence of a protein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3352800" y="14478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5000" y="1066800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RNA</a:t>
            </a:r>
            <a:r>
              <a:rPr lang="en-US" altLang="en-US"/>
              <a:t>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410200" y="10668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PROTEIN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743200"/>
            <a:ext cx="4572000" cy="2925763"/>
          </a:xfrm>
          <a:noFill/>
        </p:spPr>
      </p:pic>
    </p:spTree>
    <p:extLst>
      <p:ext uri="{BB962C8B-B14F-4D97-AF65-F5344CB8AC3E}">
        <p14:creationId xmlns:p14="http://schemas.microsoft.com/office/powerpoint/2010/main" val="161408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1903413"/>
            <a:ext cx="8229600" cy="4878387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building blocks of proteins are amino acids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DNA is the blueprint for the production of PROTEINS</a:t>
            </a:r>
          </a:p>
          <a:p>
            <a:pPr eaLnBrk="1" hangingPunct="1"/>
            <a:r>
              <a:rPr lang="en-US" altLang="en-US" sz="4000" dirty="0" smtClean="0"/>
              <a:t>3</a:t>
            </a:r>
            <a:r>
              <a:rPr lang="en-US" altLang="en-US" sz="2400" dirty="0" smtClean="0"/>
              <a:t> nitrogen BASES representing an amino acid is called a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codon</a:t>
            </a:r>
          </a:p>
          <a:p>
            <a:pPr eaLnBrk="1" hangingPunct="1"/>
            <a:endParaRPr lang="en-US" altLang="en-US" sz="2400" b="1" dirty="0" smtClean="0">
              <a:solidFill>
                <a:srgbClr val="F5FA32"/>
              </a:solidFill>
            </a:endParaRPr>
          </a:p>
          <a:p>
            <a:pPr eaLnBrk="1" hangingPunct="1"/>
            <a:endParaRPr lang="en-US" altLang="en-US" sz="2400" b="1" dirty="0" smtClean="0">
              <a:solidFill>
                <a:srgbClr val="F5FA32"/>
              </a:solidFill>
            </a:endParaRPr>
          </a:p>
          <a:p>
            <a:pPr eaLnBrk="1" hangingPunct="1"/>
            <a:endParaRPr lang="en-US" altLang="en-US" sz="2400" b="1" dirty="0" smtClean="0">
              <a:solidFill>
                <a:srgbClr val="F5FA32"/>
              </a:solidFill>
            </a:endParaRPr>
          </a:p>
          <a:p>
            <a:pPr algn="ctr" eaLnBrk="1" hangingPunct="1"/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7411" name="Line 21"/>
          <p:cNvSpPr>
            <a:spLocks noChangeShapeType="1"/>
          </p:cNvSpPr>
          <p:nvPr/>
        </p:nvSpPr>
        <p:spPr bwMode="auto">
          <a:xfrm>
            <a:off x="2133600" y="49530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22"/>
          <p:cNvSpPr>
            <a:spLocks noChangeShapeType="1"/>
          </p:cNvSpPr>
          <p:nvPr/>
        </p:nvSpPr>
        <p:spPr bwMode="auto">
          <a:xfrm>
            <a:off x="5029200" y="49530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23"/>
          <p:cNvSpPr txBox="1">
            <a:spLocks noChangeArrowheads="1"/>
          </p:cNvSpPr>
          <p:nvPr/>
        </p:nvSpPr>
        <p:spPr bwMode="auto">
          <a:xfrm>
            <a:off x="533400" y="4632325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DNA</a:t>
            </a:r>
            <a:r>
              <a:rPr lang="en-US" altLang="en-US"/>
              <a:t> </a:t>
            </a:r>
          </a:p>
        </p:txBody>
      </p:sp>
      <p:sp>
        <p:nvSpPr>
          <p:cNvPr id="17414" name="Text Box 24"/>
          <p:cNvSpPr txBox="1">
            <a:spLocks noChangeArrowheads="1"/>
          </p:cNvSpPr>
          <p:nvPr/>
        </p:nvSpPr>
        <p:spPr bwMode="auto">
          <a:xfrm>
            <a:off x="3505200" y="4632325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RNA</a:t>
            </a:r>
            <a:r>
              <a:rPr lang="en-US" altLang="en-US"/>
              <a:t> </a:t>
            </a:r>
          </a:p>
        </p:txBody>
      </p:sp>
      <p:sp>
        <p:nvSpPr>
          <p:cNvPr id="17415" name="Text Box 25"/>
          <p:cNvSpPr txBox="1">
            <a:spLocks noChangeArrowheads="1"/>
          </p:cNvSpPr>
          <p:nvPr/>
        </p:nvSpPr>
        <p:spPr bwMode="auto">
          <a:xfrm>
            <a:off x="6324600" y="4648200"/>
            <a:ext cx="266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PROTEIN</a:t>
            </a:r>
          </a:p>
        </p:txBody>
      </p:sp>
      <p:sp>
        <p:nvSpPr>
          <p:cNvPr id="1741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Protein Synthesis SUMMARY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5349875"/>
            <a:ext cx="883920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charset="0"/>
              </a:rPr>
              <a:t>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  <a:t>called:  Central Dogma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204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DNA  Transcription and Translation </vt:lpstr>
      <vt:lpstr>Transcription</vt:lpstr>
      <vt:lpstr>TRANSCRIPTION PROCESS</vt:lpstr>
      <vt:lpstr>RNA</vt:lpstr>
      <vt:lpstr>Differences in DNA and RNA</vt:lpstr>
      <vt:lpstr>Translation </vt:lpstr>
      <vt:lpstr>Protein Synthesis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DNA  Transcription and Translation </dc:title>
  <dc:creator>Owner</dc:creator>
  <cp:lastModifiedBy>Owner</cp:lastModifiedBy>
  <cp:revision>1</cp:revision>
  <dcterms:created xsi:type="dcterms:W3CDTF">2015-02-28T17:40:20Z</dcterms:created>
  <dcterms:modified xsi:type="dcterms:W3CDTF">2015-02-28T17:46:46Z</dcterms:modified>
</cp:coreProperties>
</file>